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9" r:id="rId5"/>
  </p:sldMasterIdLst>
  <p:notesMasterIdLst>
    <p:notesMasterId r:id="rId55"/>
  </p:notesMasterIdLst>
  <p:sldIdLst>
    <p:sldId id="257" r:id="rId6"/>
    <p:sldId id="545" r:id="rId7"/>
    <p:sldId id="546" r:id="rId8"/>
    <p:sldId id="547" r:id="rId9"/>
    <p:sldId id="548" r:id="rId10"/>
    <p:sldId id="557" r:id="rId11"/>
    <p:sldId id="550" r:id="rId12"/>
    <p:sldId id="552" r:id="rId13"/>
    <p:sldId id="556" r:id="rId14"/>
    <p:sldId id="551" r:id="rId15"/>
    <p:sldId id="574" r:id="rId16"/>
    <p:sldId id="554" r:id="rId17"/>
    <p:sldId id="575" r:id="rId18"/>
    <p:sldId id="576" r:id="rId19"/>
    <p:sldId id="577" r:id="rId20"/>
    <p:sldId id="558" r:id="rId21"/>
    <p:sldId id="578" r:id="rId22"/>
    <p:sldId id="579" r:id="rId23"/>
    <p:sldId id="580" r:id="rId24"/>
    <p:sldId id="610" r:id="rId25"/>
    <p:sldId id="582" r:id="rId26"/>
    <p:sldId id="583" r:id="rId27"/>
    <p:sldId id="584" r:id="rId28"/>
    <p:sldId id="585" r:id="rId29"/>
    <p:sldId id="587" r:id="rId30"/>
    <p:sldId id="588" r:id="rId31"/>
    <p:sldId id="589" r:id="rId32"/>
    <p:sldId id="591" r:id="rId33"/>
    <p:sldId id="592" r:id="rId34"/>
    <p:sldId id="611" r:id="rId35"/>
    <p:sldId id="593" r:id="rId36"/>
    <p:sldId id="594" r:id="rId37"/>
    <p:sldId id="595" r:id="rId38"/>
    <p:sldId id="596" r:id="rId39"/>
    <p:sldId id="598" r:id="rId40"/>
    <p:sldId id="599" r:id="rId41"/>
    <p:sldId id="600" r:id="rId42"/>
    <p:sldId id="601" r:id="rId43"/>
    <p:sldId id="602" r:id="rId44"/>
    <p:sldId id="605" r:id="rId45"/>
    <p:sldId id="606" r:id="rId46"/>
    <p:sldId id="607" r:id="rId47"/>
    <p:sldId id="565" r:id="rId48"/>
    <p:sldId id="612" r:id="rId49"/>
    <p:sldId id="613" r:id="rId50"/>
    <p:sldId id="614" r:id="rId51"/>
    <p:sldId id="615" r:id="rId52"/>
    <p:sldId id="616" r:id="rId53"/>
    <p:sldId id="536" r:id="rId54"/>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EC7D8C1-6B00-4C33-9016-353EA8414779}">
          <p14:sldIdLst>
            <p14:sldId id="257"/>
          </p14:sldIdLst>
        </p14:section>
        <p14:section name="V. MPO" id="{F6E26063-4F46-41E9-9040-E804C9D4EBF1}">
          <p14:sldIdLst>
            <p14:sldId id="545"/>
            <p14:sldId id="546"/>
            <p14:sldId id="547"/>
            <p14:sldId id="548"/>
            <p14:sldId id="557"/>
            <p14:sldId id="550"/>
            <p14:sldId id="552"/>
            <p14:sldId id="556"/>
            <p14:sldId id="551"/>
            <p14:sldId id="574"/>
            <p14:sldId id="554"/>
            <p14:sldId id="575"/>
            <p14:sldId id="576"/>
            <p14:sldId id="577"/>
            <p14:sldId id="558"/>
            <p14:sldId id="578"/>
            <p14:sldId id="579"/>
            <p14:sldId id="580"/>
            <p14:sldId id="610"/>
            <p14:sldId id="582"/>
            <p14:sldId id="583"/>
            <p14:sldId id="584"/>
            <p14:sldId id="585"/>
            <p14:sldId id="587"/>
            <p14:sldId id="588"/>
            <p14:sldId id="589"/>
            <p14:sldId id="591"/>
            <p14:sldId id="592"/>
            <p14:sldId id="611"/>
            <p14:sldId id="593"/>
            <p14:sldId id="594"/>
            <p14:sldId id="595"/>
            <p14:sldId id="596"/>
            <p14:sldId id="598"/>
            <p14:sldId id="599"/>
            <p14:sldId id="600"/>
            <p14:sldId id="601"/>
            <p14:sldId id="602"/>
            <p14:sldId id="605"/>
            <p14:sldId id="606"/>
            <p14:sldId id="607"/>
            <p14:sldId id="565"/>
            <p14:sldId id="612"/>
            <p14:sldId id="613"/>
            <p14:sldId id="614"/>
            <p14:sldId id="615"/>
            <p14:sldId id="616"/>
            <p14:sldId id="5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27F77"/>
    <a:srgbClr val="B1B1B1"/>
    <a:srgbClr val="388E5A"/>
    <a:srgbClr val="E4E4E4"/>
    <a:srgbClr val="F3FCFF"/>
    <a:srgbClr val="F5FAFD"/>
    <a:srgbClr val="A6A6A6"/>
    <a:srgbClr val="80BA17"/>
    <a:srgbClr val="3EB4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81" autoAdjust="0"/>
    <p:restoredTop sz="94660"/>
  </p:normalViewPr>
  <p:slideViewPr>
    <p:cSldViewPr snapToGrid="0">
      <p:cViewPr varScale="1">
        <p:scale>
          <a:sx n="110" d="100"/>
          <a:sy n="110" d="100"/>
        </p:scale>
        <p:origin x="85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scimento, Marisa Faria" userId="aec2cbf6-7a62-49ad-a728-5c30a944f139" providerId="ADAL" clId="{FD32277B-D270-49CE-95C5-F8560B04A192}"/>
    <pc:docChg chg="custSel modSld">
      <pc:chgData name="Nascimento, Marisa Faria" userId="aec2cbf6-7a62-49ad-a728-5c30a944f139" providerId="ADAL" clId="{FD32277B-D270-49CE-95C5-F8560B04A192}" dt="2022-03-31T08:09:11.527" v="19" actId="729"/>
      <pc:docMkLst>
        <pc:docMk/>
      </pc:docMkLst>
      <pc:sldChg chg="mod modShow">
        <pc:chgData name="Nascimento, Marisa Faria" userId="aec2cbf6-7a62-49ad-a728-5c30a944f139" providerId="ADAL" clId="{FD32277B-D270-49CE-95C5-F8560B04A192}" dt="2022-03-31T08:09:11.527" v="19" actId="729"/>
        <pc:sldMkLst>
          <pc:docMk/>
          <pc:sldMk cId="1224449569" sldId="595"/>
        </pc:sldMkLst>
      </pc:sldChg>
      <pc:sldChg chg="modSp mod">
        <pc:chgData name="Nascimento, Marisa Faria" userId="aec2cbf6-7a62-49ad-a728-5c30a944f139" providerId="ADAL" clId="{FD32277B-D270-49CE-95C5-F8560B04A192}" dt="2022-03-31T08:03:54.384" v="11" actId="113"/>
        <pc:sldMkLst>
          <pc:docMk/>
          <pc:sldMk cId="1288474500" sldId="612"/>
        </pc:sldMkLst>
        <pc:spChg chg="mod">
          <ac:chgData name="Nascimento, Marisa Faria" userId="aec2cbf6-7a62-49ad-a728-5c30a944f139" providerId="ADAL" clId="{FD32277B-D270-49CE-95C5-F8560B04A192}" dt="2022-03-31T08:03:54.384" v="11" actId="113"/>
          <ac:spMkLst>
            <pc:docMk/>
            <pc:sldMk cId="1288474500" sldId="612"/>
            <ac:spMk id="10" creationId="{97D2E8AE-7A13-4289-BE9D-3594F7A9F94A}"/>
          </ac:spMkLst>
        </pc:spChg>
        <pc:grpChg chg="mod">
          <ac:chgData name="Nascimento, Marisa Faria" userId="aec2cbf6-7a62-49ad-a728-5c30a944f139" providerId="ADAL" clId="{FD32277B-D270-49CE-95C5-F8560B04A192}" dt="2022-03-31T08:02:01.728" v="1" actId="1076"/>
          <ac:grpSpMkLst>
            <pc:docMk/>
            <pc:sldMk cId="1288474500" sldId="612"/>
            <ac:grpSpMk id="15" creationId="{9B7EDA85-89B5-40FB-BC0B-DDDB211DA252}"/>
          </ac:grpSpMkLst>
        </pc:grpChg>
      </pc:sldChg>
      <pc:sldChg chg="modSp mod">
        <pc:chgData name="Nascimento, Marisa Faria" userId="aec2cbf6-7a62-49ad-a728-5c30a944f139" providerId="ADAL" clId="{FD32277B-D270-49CE-95C5-F8560B04A192}" dt="2022-03-31T08:08:05.857" v="17" actId="20577"/>
        <pc:sldMkLst>
          <pc:docMk/>
          <pc:sldMk cId="64127738" sldId="613"/>
        </pc:sldMkLst>
        <pc:spChg chg="mod">
          <ac:chgData name="Nascimento, Marisa Faria" userId="aec2cbf6-7a62-49ad-a728-5c30a944f139" providerId="ADAL" clId="{FD32277B-D270-49CE-95C5-F8560B04A192}" dt="2022-03-31T08:08:05.857" v="17" actId="20577"/>
          <ac:spMkLst>
            <pc:docMk/>
            <pc:sldMk cId="64127738" sldId="613"/>
            <ac:spMk id="26" creationId="{234A7AD0-903F-410E-A621-F0630E46102B}"/>
          </ac:spMkLst>
        </pc:spChg>
        <pc:grpChg chg="mod">
          <ac:chgData name="Nascimento, Marisa Faria" userId="aec2cbf6-7a62-49ad-a728-5c30a944f139" providerId="ADAL" clId="{FD32277B-D270-49CE-95C5-F8560B04A192}" dt="2022-03-31T08:08:01.460" v="16" actId="1076"/>
          <ac:grpSpMkLst>
            <pc:docMk/>
            <pc:sldMk cId="64127738" sldId="613"/>
            <ac:grpSpMk id="24" creationId="{34F95463-CFB8-4291-B3DD-A0C2EC0786DB}"/>
          </ac:grpSpMkLst>
        </pc:grpChg>
      </pc:sldChg>
      <pc:sldChg chg="delSp mod">
        <pc:chgData name="Nascimento, Marisa Faria" userId="aec2cbf6-7a62-49ad-a728-5c30a944f139" providerId="ADAL" clId="{FD32277B-D270-49CE-95C5-F8560B04A192}" dt="2022-03-31T08:08:24.663" v="18" actId="478"/>
        <pc:sldMkLst>
          <pc:docMk/>
          <pc:sldMk cId="3823840081" sldId="614"/>
        </pc:sldMkLst>
        <pc:grpChg chg="del">
          <ac:chgData name="Nascimento, Marisa Faria" userId="aec2cbf6-7a62-49ad-a728-5c30a944f139" providerId="ADAL" clId="{FD32277B-D270-49CE-95C5-F8560B04A192}" dt="2022-03-31T08:08:24.663" v="18" actId="478"/>
          <ac:grpSpMkLst>
            <pc:docMk/>
            <pc:sldMk cId="3823840081" sldId="614"/>
            <ac:grpSpMk id="4" creationId="{0C0D12F9-0430-4903-8701-775A0ACB4BEF}"/>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8ED72A-B059-475B-82B9-BBBB5904FAD2}" type="datetimeFigureOut">
              <a:rPr lang="pt-PT" smtClean="0"/>
              <a:t>31-03-2022</a:t>
            </a:fld>
            <a:endParaRPr lang="pt-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E2F30-543E-41F1-919E-B9BEC033AD41}" type="slidenum">
              <a:rPr lang="pt-PT" smtClean="0"/>
              <a:t>‹#›</a:t>
            </a:fld>
            <a:endParaRPr lang="pt-PT"/>
          </a:p>
        </p:txBody>
      </p:sp>
    </p:spTree>
    <p:extLst>
      <p:ext uri="{BB962C8B-B14F-4D97-AF65-F5344CB8AC3E}">
        <p14:creationId xmlns:p14="http://schemas.microsoft.com/office/powerpoint/2010/main" val="2115936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1:notes"/>
          <p:cNvSpPr txBox="1">
            <a:spLocks noGrp="1"/>
          </p:cNvSpPr>
          <p:nvPr>
            <p:ph type="body" idx="1"/>
          </p:nvPr>
        </p:nvSpPr>
        <p:spPr>
          <a:xfrm>
            <a:off x="2010400" y="5371925"/>
            <a:ext cx="16083301"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5" name="Google Shape;855;p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5867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8093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77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0552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464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8377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5755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814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3978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8172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4538"/>
            <a:ext cx="6613525" cy="3721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7578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3227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839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3998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54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979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4832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0909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152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7351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6236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9260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5528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613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967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58863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28109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07634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37116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4831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8114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3432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25496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6643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0237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3785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21469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54394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8498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9946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4941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141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362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0310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9973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0410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08E73-0659-4270-940E-3AC02DAF9A39}"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7902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philosophy cream">
  <p:cSld name="philosophy cream">
    <p:bg>
      <p:bgPr>
        <a:solidFill>
          <a:srgbClr val="F6EAE0"/>
        </a:solidFill>
        <a:effectLst/>
      </p:bgPr>
    </p:bg>
    <p:spTree>
      <p:nvGrpSpPr>
        <p:cNvPr id="1" name="Shape 14"/>
        <p:cNvGrpSpPr/>
        <p:nvPr/>
      </p:nvGrpSpPr>
      <p:grpSpPr>
        <a:xfrm>
          <a:off x="0" y="0"/>
          <a:ext cx="0" cy="0"/>
          <a:chOff x="0" y="0"/>
          <a:chExt cx="0" cy="0"/>
        </a:xfrm>
      </p:grpSpPr>
      <p:pic>
        <p:nvPicPr>
          <p:cNvPr id="15" name="Google Shape;15;p59"/>
          <p:cNvPicPr preferRelativeResize="0"/>
          <p:nvPr/>
        </p:nvPicPr>
        <p:blipFill rotWithShape="1">
          <a:blip r:embed="rId2">
            <a:alphaModFix/>
          </a:blip>
          <a:srcRect l="21684" t="32946" b="-9265"/>
          <a:stretch/>
        </p:blipFill>
        <p:spPr>
          <a:xfrm rot="5400000" flipH="1">
            <a:off x="8315806" y="3031865"/>
            <a:ext cx="5469145" cy="2283244"/>
          </a:xfrm>
          <a:prstGeom prst="rect">
            <a:avLst/>
          </a:prstGeom>
          <a:noFill/>
          <a:ln>
            <a:noFill/>
          </a:ln>
        </p:spPr>
      </p:pic>
      <p:pic>
        <p:nvPicPr>
          <p:cNvPr id="16" name="Google Shape;16;p59"/>
          <p:cNvPicPr preferRelativeResize="0"/>
          <p:nvPr/>
        </p:nvPicPr>
        <p:blipFill rotWithShape="1">
          <a:blip r:embed="rId3">
            <a:alphaModFix/>
          </a:blip>
          <a:srcRect/>
          <a:stretch/>
        </p:blipFill>
        <p:spPr>
          <a:xfrm>
            <a:off x="244212" y="3442477"/>
            <a:ext cx="3670560" cy="3415523"/>
          </a:xfrm>
          <a:prstGeom prst="rect">
            <a:avLst/>
          </a:prstGeom>
          <a:noFill/>
          <a:ln>
            <a:noFill/>
          </a:ln>
        </p:spPr>
      </p:pic>
    </p:spTree>
    <p:extLst>
      <p:ext uri="{BB962C8B-B14F-4D97-AF65-F5344CB8AC3E}">
        <p14:creationId xmlns:p14="http://schemas.microsoft.com/office/powerpoint/2010/main" val="125273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contents slide">
  <p:cSld name="Table contents slide">
    <p:bg>
      <p:bgPr>
        <a:solidFill>
          <a:srgbClr val="F6EAE0"/>
        </a:solidFill>
        <a:effectLst/>
      </p:bgPr>
    </p:bg>
    <p:spTree>
      <p:nvGrpSpPr>
        <p:cNvPr id="1" name="Shape 84"/>
        <p:cNvGrpSpPr/>
        <p:nvPr/>
      </p:nvGrpSpPr>
      <p:grpSpPr>
        <a:xfrm>
          <a:off x="0" y="0"/>
          <a:ext cx="0" cy="0"/>
          <a:chOff x="0" y="0"/>
          <a:chExt cx="0" cy="0"/>
        </a:xfrm>
      </p:grpSpPr>
      <p:pic>
        <p:nvPicPr>
          <p:cNvPr id="85" name="Google Shape;85;p34"/>
          <p:cNvPicPr preferRelativeResize="0"/>
          <p:nvPr/>
        </p:nvPicPr>
        <p:blipFill rotWithShape="1">
          <a:blip r:embed="rId2">
            <a:alphaModFix/>
          </a:blip>
          <a:srcRect l="5399" t="5338" r="19491"/>
          <a:stretch/>
        </p:blipFill>
        <p:spPr>
          <a:xfrm rot="5400000">
            <a:off x="6875440" y="1583797"/>
            <a:ext cx="6884953" cy="3717361"/>
          </a:xfrm>
          <a:prstGeom prst="rect">
            <a:avLst/>
          </a:prstGeom>
          <a:noFill/>
          <a:ln>
            <a:noFill/>
          </a:ln>
        </p:spPr>
      </p:pic>
      <p:sp>
        <p:nvSpPr>
          <p:cNvPr id="86" name="Google Shape;86;p34"/>
          <p:cNvSpPr txBox="1">
            <a:spLocks noGrp="1"/>
          </p:cNvSpPr>
          <p:nvPr>
            <p:ph type="title"/>
          </p:nvPr>
        </p:nvSpPr>
        <p:spPr>
          <a:xfrm>
            <a:off x="960500" y="1565363"/>
            <a:ext cx="10723315" cy="923064"/>
          </a:xfrm>
          <a:prstGeom prst="rect">
            <a:avLst/>
          </a:prstGeom>
          <a:noFill/>
          <a:ln>
            <a:noFill/>
          </a:ln>
        </p:spPr>
        <p:txBody>
          <a:bodyPr spcFirstLastPara="1" wrap="square" lIns="201025" tIns="201025" rIns="201025" bIns="201025" anchor="t" anchorCtr="0">
            <a:noAutofit/>
          </a:bodyPr>
          <a:lstStyle>
            <a:lvl1pPr lvl="0" algn="l">
              <a:lnSpc>
                <a:spcPct val="75000"/>
              </a:lnSpc>
              <a:spcBef>
                <a:spcPts val="0"/>
              </a:spcBef>
              <a:spcAft>
                <a:spcPts val="0"/>
              </a:spcAft>
              <a:buSzPts val="9900"/>
              <a:buNone/>
              <a:defRPr sz="6004"/>
            </a:lvl1pPr>
            <a:lvl2pPr lvl="1" algn="l">
              <a:lnSpc>
                <a:spcPct val="100000"/>
              </a:lnSpc>
              <a:spcBef>
                <a:spcPts val="0"/>
              </a:spcBef>
              <a:spcAft>
                <a:spcPts val="0"/>
              </a:spcAft>
              <a:buSzPts val="6200"/>
              <a:buNone/>
              <a:defRPr/>
            </a:lvl2pPr>
            <a:lvl3pPr lvl="2" algn="l">
              <a:lnSpc>
                <a:spcPct val="100000"/>
              </a:lnSpc>
              <a:spcBef>
                <a:spcPts val="0"/>
              </a:spcBef>
              <a:spcAft>
                <a:spcPts val="0"/>
              </a:spcAft>
              <a:buSzPts val="6200"/>
              <a:buNone/>
              <a:defRPr/>
            </a:lvl3pPr>
            <a:lvl4pPr lvl="3" algn="l">
              <a:lnSpc>
                <a:spcPct val="100000"/>
              </a:lnSpc>
              <a:spcBef>
                <a:spcPts val="0"/>
              </a:spcBef>
              <a:spcAft>
                <a:spcPts val="0"/>
              </a:spcAft>
              <a:buSzPts val="6200"/>
              <a:buNone/>
              <a:defRPr/>
            </a:lvl4pPr>
            <a:lvl5pPr lvl="4" algn="l">
              <a:lnSpc>
                <a:spcPct val="100000"/>
              </a:lnSpc>
              <a:spcBef>
                <a:spcPts val="0"/>
              </a:spcBef>
              <a:spcAft>
                <a:spcPts val="0"/>
              </a:spcAft>
              <a:buSzPts val="6200"/>
              <a:buNone/>
              <a:defRPr/>
            </a:lvl5pPr>
            <a:lvl6pPr lvl="5" algn="l">
              <a:lnSpc>
                <a:spcPct val="100000"/>
              </a:lnSpc>
              <a:spcBef>
                <a:spcPts val="0"/>
              </a:spcBef>
              <a:spcAft>
                <a:spcPts val="0"/>
              </a:spcAft>
              <a:buSzPts val="6200"/>
              <a:buNone/>
              <a:defRPr/>
            </a:lvl6pPr>
            <a:lvl7pPr lvl="6" algn="l">
              <a:lnSpc>
                <a:spcPct val="100000"/>
              </a:lnSpc>
              <a:spcBef>
                <a:spcPts val="0"/>
              </a:spcBef>
              <a:spcAft>
                <a:spcPts val="0"/>
              </a:spcAft>
              <a:buSzPts val="6200"/>
              <a:buNone/>
              <a:defRPr/>
            </a:lvl7pPr>
            <a:lvl8pPr lvl="7" algn="l">
              <a:lnSpc>
                <a:spcPct val="100000"/>
              </a:lnSpc>
              <a:spcBef>
                <a:spcPts val="0"/>
              </a:spcBef>
              <a:spcAft>
                <a:spcPts val="0"/>
              </a:spcAft>
              <a:buSzPts val="6200"/>
              <a:buNone/>
              <a:defRPr/>
            </a:lvl8pPr>
            <a:lvl9pPr lvl="8" algn="l">
              <a:lnSpc>
                <a:spcPct val="100000"/>
              </a:lnSpc>
              <a:spcBef>
                <a:spcPts val="0"/>
              </a:spcBef>
              <a:spcAft>
                <a:spcPts val="0"/>
              </a:spcAft>
              <a:buSzPts val="6200"/>
              <a:buNone/>
              <a:defRPr/>
            </a:lvl9pPr>
          </a:lstStyle>
          <a:p>
            <a:endParaRPr/>
          </a:p>
        </p:txBody>
      </p:sp>
      <p:sp>
        <p:nvSpPr>
          <p:cNvPr id="87" name="Google Shape;87;p34"/>
          <p:cNvSpPr/>
          <p:nvPr/>
        </p:nvSpPr>
        <p:spPr>
          <a:xfrm>
            <a:off x="947114" y="684612"/>
            <a:ext cx="1740917" cy="4231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55922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agram slide white">
  <p:cSld name="Diagram slide white">
    <p:bg>
      <p:bgPr>
        <a:solidFill>
          <a:schemeClr val="lt1"/>
        </a:solidFill>
        <a:effectLst/>
      </p:bgPr>
    </p:bg>
    <p:spTree>
      <p:nvGrpSpPr>
        <p:cNvPr id="1" name="Shape 88"/>
        <p:cNvGrpSpPr/>
        <p:nvPr/>
      </p:nvGrpSpPr>
      <p:grpSpPr>
        <a:xfrm>
          <a:off x="0" y="0"/>
          <a:ext cx="0" cy="0"/>
          <a:chOff x="0" y="0"/>
          <a:chExt cx="0" cy="0"/>
        </a:xfrm>
      </p:grpSpPr>
      <p:sp>
        <p:nvSpPr>
          <p:cNvPr id="89" name="Google Shape;89;p35"/>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90" name="Google Shape;90;p35"/>
          <p:cNvPicPr preferRelativeResize="0"/>
          <p:nvPr/>
        </p:nvPicPr>
        <p:blipFill rotWithShape="1">
          <a:blip r:embed="rId2">
            <a:alphaModFix/>
          </a:blip>
          <a:srcRect t="5750" b="45552"/>
          <a:stretch/>
        </p:blipFill>
        <p:spPr>
          <a:xfrm>
            <a:off x="5951561" y="4395315"/>
            <a:ext cx="5851209" cy="2462685"/>
          </a:xfrm>
          <a:prstGeom prst="rect">
            <a:avLst/>
          </a:prstGeom>
          <a:noFill/>
          <a:ln>
            <a:noFill/>
          </a:ln>
        </p:spPr>
      </p:pic>
      <p:sp>
        <p:nvSpPr>
          <p:cNvPr id="91" name="Google Shape;91;p35"/>
          <p:cNvSpPr/>
          <p:nvPr/>
        </p:nvSpPr>
        <p:spPr>
          <a:xfrm>
            <a:off x="237772" y="234071"/>
            <a:ext cx="852720" cy="20720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92" name="Google Shape;92;p35"/>
          <p:cNvSpPr txBox="1">
            <a:spLocks noGrp="1"/>
          </p:cNvSpPr>
          <p:nvPr>
            <p:ph type="body" idx="1"/>
          </p:nvPr>
        </p:nvSpPr>
        <p:spPr>
          <a:xfrm>
            <a:off x="6199916" y="2117144"/>
            <a:ext cx="5207105" cy="2051697"/>
          </a:xfrm>
          <a:prstGeom prst="rect">
            <a:avLst/>
          </a:prstGeom>
          <a:noFill/>
          <a:ln>
            <a:noFill/>
          </a:ln>
        </p:spPr>
        <p:txBody>
          <a:bodyPr spcFirstLastPara="1" wrap="square" lIns="201025" tIns="201025" rIns="201025" bIns="201025" anchor="t" anchorCtr="0">
            <a:noAutofit/>
          </a:bodyPr>
          <a:lstStyle>
            <a:lvl1pPr marL="609585" lvl="0"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1pPr>
            <a:lvl2pPr marL="1219170" lvl="1"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2pPr>
            <a:lvl3pPr marL="1828754" lvl="2"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3pPr>
            <a:lvl4pPr marL="2438339" lvl="3"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4pPr>
            <a:lvl5pPr marL="3047924" lvl="4"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5pPr>
            <a:lvl6pPr marL="3657509" lvl="5"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6pPr>
            <a:lvl7pPr marL="4267093" lvl="6"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7pPr>
            <a:lvl8pPr marL="4876678" lvl="7"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8pPr>
            <a:lvl9pPr marL="5486263" lvl="8"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25799905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gram dark slide">
  <p:cSld name="Diagram dark slide">
    <p:bg>
      <p:bgPr>
        <a:solidFill>
          <a:srgbClr val="212121"/>
        </a:solidFill>
        <a:effectLst/>
      </p:bgPr>
    </p:bg>
    <p:spTree>
      <p:nvGrpSpPr>
        <p:cNvPr id="1" name="Shape 93"/>
        <p:cNvGrpSpPr/>
        <p:nvPr/>
      </p:nvGrpSpPr>
      <p:grpSpPr>
        <a:xfrm>
          <a:off x="0" y="0"/>
          <a:ext cx="0" cy="0"/>
          <a:chOff x="0" y="0"/>
          <a:chExt cx="0" cy="0"/>
        </a:xfrm>
      </p:grpSpPr>
      <p:sp>
        <p:nvSpPr>
          <p:cNvPr id="94" name="Google Shape;94;p36"/>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95" name="Google Shape;95;p36"/>
          <p:cNvPicPr preferRelativeResize="0"/>
          <p:nvPr/>
        </p:nvPicPr>
        <p:blipFill rotWithShape="1">
          <a:blip r:embed="rId2">
            <a:alphaModFix/>
          </a:blip>
          <a:srcRect t="34734" r="2151" b="32250"/>
          <a:stretch/>
        </p:blipFill>
        <p:spPr>
          <a:xfrm>
            <a:off x="6466841" y="4593851"/>
            <a:ext cx="5725160" cy="2264149"/>
          </a:xfrm>
          <a:prstGeom prst="rect">
            <a:avLst/>
          </a:prstGeom>
          <a:noFill/>
          <a:ln>
            <a:noFill/>
          </a:ln>
        </p:spPr>
      </p:pic>
      <p:pic>
        <p:nvPicPr>
          <p:cNvPr id="96" name="Google Shape;96;p36"/>
          <p:cNvPicPr preferRelativeResize="0"/>
          <p:nvPr/>
        </p:nvPicPr>
        <p:blipFill rotWithShape="1">
          <a:blip r:embed="rId3">
            <a:alphaModFix/>
          </a:blip>
          <a:srcRect/>
          <a:stretch/>
        </p:blipFill>
        <p:spPr>
          <a:xfrm>
            <a:off x="237772" y="234072"/>
            <a:ext cx="853979" cy="210633"/>
          </a:xfrm>
          <a:prstGeom prst="rect">
            <a:avLst/>
          </a:prstGeom>
          <a:noFill/>
          <a:ln>
            <a:noFill/>
          </a:ln>
        </p:spPr>
      </p:pic>
      <p:sp>
        <p:nvSpPr>
          <p:cNvPr id="97" name="Google Shape;97;p36"/>
          <p:cNvSpPr txBox="1">
            <a:spLocks noGrp="1"/>
          </p:cNvSpPr>
          <p:nvPr>
            <p:ph type="body" idx="1"/>
          </p:nvPr>
        </p:nvSpPr>
        <p:spPr>
          <a:xfrm>
            <a:off x="6199916" y="2117144"/>
            <a:ext cx="5207105" cy="2051697"/>
          </a:xfrm>
          <a:prstGeom prst="rect">
            <a:avLst/>
          </a:prstGeom>
          <a:noFill/>
          <a:ln>
            <a:noFill/>
          </a:ln>
        </p:spPr>
        <p:txBody>
          <a:bodyPr spcFirstLastPara="1" wrap="square" lIns="201025" tIns="201025" rIns="201025" bIns="201025" anchor="t" anchorCtr="0">
            <a:noAutofit/>
          </a:bodyPr>
          <a:lstStyle>
            <a:lvl1pPr marL="609585" lvl="0"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1pPr>
            <a:lvl2pPr marL="1219170" lvl="1"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2pPr>
            <a:lvl3pPr marL="1828754" lvl="2"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3pPr>
            <a:lvl4pPr marL="2438339" lvl="3"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4pPr>
            <a:lvl5pPr marL="3047924" lvl="4"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5pPr>
            <a:lvl6pPr marL="3657509" lvl="5"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6pPr>
            <a:lvl7pPr marL="4267093" lvl="6"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7pPr>
            <a:lvl8pPr marL="4876678" lvl="7"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8pPr>
            <a:lvl9pPr marL="5486263" lvl="8"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4177929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agram pointer dark slide">
  <p:cSld name="Diagram pointer dark slide">
    <p:bg>
      <p:bgPr>
        <a:solidFill>
          <a:srgbClr val="212121"/>
        </a:solidFill>
        <a:effectLst/>
      </p:bgPr>
    </p:bg>
    <p:spTree>
      <p:nvGrpSpPr>
        <p:cNvPr id="1" name="Shape 98"/>
        <p:cNvGrpSpPr/>
        <p:nvPr/>
      </p:nvGrpSpPr>
      <p:grpSpPr>
        <a:xfrm>
          <a:off x="0" y="0"/>
          <a:ext cx="0" cy="0"/>
          <a:chOff x="0" y="0"/>
          <a:chExt cx="0" cy="0"/>
        </a:xfrm>
      </p:grpSpPr>
      <p:sp>
        <p:nvSpPr>
          <p:cNvPr id="99" name="Google Shape;99;p37"/>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100" name="Google Shape;100;p37"/>
          <p:cNvPicPr preferRelativeResize="0"/>
          <p:nvPr/>
        </p:nvPicPr>
        <p:blipFill rotWithShape="1">
          <a:blip r:embed="rId2">
            <a:alphaModFix/>
          </a:blip>
          <a:srcRect/>
          <a:stretch/>
        </p:blipFill>
        <p:spPr>
          <a:xfrm>
            <a:off x="237772" y="234072"/>
            <a:ext cx="853979" cy="210633"/>
          </a:xfrm>
          <a:prstGeom prst="rect">
            <a:avLst/>
          </a:prstGeom>
          <a:noFill/>
          <a:ln>
            <a:noFill/>
          </a:ln>
        </p:spPr>
      </p:pic>
      <p:pic>
        <p:nvPicPr>
          <p:cNvPr id="101" name="Google Shape;101;p37"/>
          <p:cNvPicPr preferRelativeResize="0"/>
          <p:nvPr/>
        </p:nvPicPr>
        <p:blipFill rotWithShape="1">
          <a:blip r:embed="rId3">
            <a:alphaModFix/>
          </a:blip>
          <a:srcRect l="-1372" t="9537" r="36335" b="54662"/>
          <a:stretch/>
        </p:blipFill>
        <p:spPr>
          <a:xfrm>
            <a:off x="6737345" y="4324731"/>
            <a:ext cx="5485783" cy="2533392"/>
          </a:xfrm>
          <a:prstGeom prst="rect">
            <a:avLst/>
          </a:prstGeom>
          <a:noFill/>
          <a:ln>
            <a:noFill/>
          </a:ln>
        </p:spPr>
      </p:pic>
      <p:sp>
        <p:nvSpPr>
          <p:cNvPr id="102" name="Google Shape;102;p37"/>
          <p:cNvSpPr txBox="1">
            <a:spLocks noGrp="1"/>
          </p:cNvSpPr>
          <p:nvPr>
            <p:ph type="body" idx="1"/>
          </p:nvPr>
        </p:nvSpPr>
        <p:spPr>
          <a:xfrm>
            <a:off x="6199916" y="2117144"/>
            <a:ext cx="5207105" cy="2051697"/>
          </a:xfrm>
          <a:prstGeom prst="rect">
            <a:avLst/>
          </a:prstGeom>
          <a:noFill/>
          <a:ln>
            <a:noFill/>
          </a:ln>
        </p:spPr>
        <p:txBody>
          <a:bodyPr spcFirstLastPara="1" wrap="square" lIns="201025" tIns="201025" rIns="201025" bIns="201025" anchor="t" anchorCtr="0">
            <a:noAutofit/>
          </a:bodyPr>
          <a:lstStyle>
            <a:lvl1pPr marL="609585" lvl="0"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1pPr>
            <a:lvl2pPr marL="1219170" lvl="1"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2pPr>
            <a:lvl3pPr marL="1828754" lvl="2"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3pPr>
            <a:lvl4pPr marL="2438339" lvl="3"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4pPr>
            <a:lvl5pPr marL="3047924" lvl="4"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5pPr>
            <a:lvl6pPr marL="3657509" lvl="5"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6pPr>
            <a:lvl7pPr marL="4267093" lvl="6"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7pPr>
            <a:lvl8pPr marL="4876678" lvl="7"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8pPr>
            <a:lvl9pPr marL="5486263" lvl="8"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4037782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agram pointer white slide">
  <p:cSld name="Diagram pointer white slide">
    <p:bg>
      <p:bgPr>
        <a:solidFill>
          <a:schemeClr val="lt1"/>
        </a:solidFill>
        <a:effectLst/>
      </p:bgPr>
    </p:bg>
    <p:spTree>
      <p:nvGrpSpPr>
        <p:cNvPr id="1" name="Shape 103"/>
        <p:cNvGrpSpPr/>
        <p:nvPr/>
      </p:nvGrpSpPr>
      <p:grpSpPr>
        <a:xfrm>
          <a:off x="0" y="0"/>
          <a:ext cx="0" cy="0"/>
          <a:chOff x="0" y="0"/>
          <a:chExt cx="0" cy="0"/>
        </a:xfrm>
      </p:grpSpPr>
      <p:sp>
        <p:nvSpPr>
          <p:cNvPr id="105" name="Google Shape;105;p38"/>
          <p:cNvSpPr/>
          <p:nvPr/>
        </p:nvSpPr>
        <p:spPr>
          <a:xfrm>
            <a:off x="237772" y="234071"/>
            <a:ext cx="852720" cy="20720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06" name="Google Shape;106;p38"/>
          <p:cNvSpPr txBox="1">
            <a:spLocks noGrp="1"/>
          </p:cNvSpPr>
          <p:nvPr>
            <p:ph type="body" idx="1"/>
          </p:nvPr>
        </p:nvSpPr>
        <p:spPr>
          <a:xfrm>
            <a:off x="6199916" y="2117144"/>
            <a:ext cx="5207105" cy="2051697"/>
          </a:xfrm>
          <a:prstGeom prst="rect">
            <a:avLst/>
          </a:prstGeom>
          <a:noFill/>
          <a:ln>
            <a:noFill/>
          </a:ln>
        </p:spPr>
        <p:txBody>
          <a:bodyPr spcFirstLastPara="1" wrap="square" lIns="201025" tIns="201025" rIns="201025" bIns="201025" anchor="t" anchorCtr="0">
            <a:noAutofit/>
          </a:bodyPr>
          <a:lstStyle>
            <a:lvl1pPr marL="609585" lvl="0"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1pPr>
            <a:lvl2pPr marL="1219170" lvl="1"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2pPr>
            <a:lvl3pPr marL="1828754" lvl="2"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3pPr>
            <a:lvl4pPr marL="2438339" lvl="3"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4pPr>
            <a:lvl5pPr marL="3047924" lvl="4"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5pPr>
            <a:lvl6pPr marL="3657509" lvl="5"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6pPr>
            <a:lvl7pPr marL="4267093" lvl="6"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7pPr>
            <a:lvl8pPr marL="4876678" lvl="7"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8pPr>
            <a:lvl9pPr marL="5486263" lvl="8"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2397522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agram pointer outline dark slide">
  <p:cSld name="Diagram pointer outline dark slide">
    <p:bg>
      <p:bgPr>
        <a:solidFill>
          <a:srgbClr val="212121"/>
        </a:solidFill>
        <a:effectLst/>
      </p:bgPr>
    </p:bg>
    <p:spTree>
      <p:nvGrpSpPr>
        <p:cNvPr id="1" name="Shape 107"/>
        <p:cNvGrpSpPr/>
        <p:nvPr/>
      </p:nvGrpSpPr>
      <p:grpSpPr>
        <a:xfrm>
          <a:off x="0" y="0"/>
          <a:ext cx="0" cy="0"/>
          <a:chOff x="0" y="0"/>
          <a:chExt cx="0" cy="0"/>
        </a:xfrm>
      </p:grpSpPr>
      <p:sp>
        <p:nvSpPr>
          <p:cNvPr id="108" name="Google Shape;108;p39"/>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109" name="Google Shape;109;p39"/>
          <p:cNvPicPr preferRelativeResize="0"/>
          <p:nvPr/>
        </p:nvPicPr>
        <p:blipFill rotWithShape="1">
          <a:blip r:embed="rId2">
            <a:alphaModFix/>
          </a:blip>
          <a:srcRect/>
          <a:stretch/>
        </p:blipFill>
        <p:spPr>
          <a:xfrm>
            <a:off x="237772" y="234072"/>
            <a:ext cx="853979" cy="210633"/>
          </a:xfrm>
          <a:prstGeom prst="rect">
            <a:avLst/>
          </a:prstGeom>
          <a:noFill/>
          <a:ln>
            <a:noFill/>
          </a:ln>
        </p:spPr>
      </p:pic>
      <p:pic>
        <p:nvPicPr>
          <p:cNvPr id="110" name="Google Shape;110;p39"/>
          <p:cNvPicPr preferRelativeResize="0"/>
          <p:nvPr/>
        </p:nvPicPr>
        <p:blipFill rotWithShape="1">
          <a:blip r:embed="rId3">
            <a:alphaModFix/>
          </a:blip>
          <a:srcRect t="34734" r="2151" b="32250"/>
          <a:stretch/>
        </p:blipFill>
        <p:spPr>
          <a:xfrm>
            <a:off x="6466841" y="4593851"/>
            <a:ext cx="5725160" cy="2264149"/>
          </a:xfrm>
          <a:prstGeom prst="rect">
            <a:avLst/>
          </a:prstGeom>
          <a:noFill/>
          <a:ln>
            <a:noFill/>
          </a:ln>
        </p:spPr>
      </p:pic>
      <p:sp>
        <p:nvSpPr>
          <p:cNvPr id="111" name="Google Shape;111;p39"/>
          <p:cNvSpPr txBox="1">
            <a:spLocks noGrp="1"/>
          </p:cNvSpPr>
          <p:nvPr>
            <p:ph type="body" idx="1"/>
          </p:nvPr>
        </p:nvSpPr>
        <p:spPr>
          <a:xfrm>
            <a:off x="6199916" y="2117144"/>
            <a:ext cx="5207105" cy="2051697"/>
          </a:xfrm>
          <a:prstGeom prst="rect">
            <a:avLst/>
          </a:prstGeom>
          <a:noFill/>
          <a:ln>
            <a:noFill/>
          </a:ln>
        </p:spPr>
        <p:txBody>
          <a:bodyPr spcFirstLastPara="1" wrap="square" lIns="201025" tIns="201025" rIns="201025" bIns="201025" anchor="t" anchorCtr="0">
            <a:noAutofit/>
          </a:bodyPr>
          <a:lstStyle>
            <a:lvl1pPr marL="609585" lvl="0"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1pPr>
            <a:lvl2pPr marL="1219170" lvl="1"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2pPr>
            <a:lvl3pPr marL="1828754" lvl="2"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3pPr>
            <a:lvl4pPr marL="2438339" lvl="3"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4pPr>
            <a:lvl5pPr marL="3047924" lvl="4"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5pPr>
            <a:lvl6pPr marL="3657509" lvl="5"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6pPr>
            <a:lvl7pPr marL="4267093" lvl="6"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7pPr>
            <a:lvl8pPr marL="4876678" lvl="7"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8pPr>
            <a:lvl9pPr marL="5486263" lvl="8"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30784401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ark background">
  <p:cSld name="Dark background">
    <p:bg>
      <p:bgPr>
        <a:solidFill>
          <a:srgbClr val="212121"/>
        </a:solidFill>
        <a:effectLst/>
      </p:bgPr>
    </p:bg>
    <p:spTree>
      <p:nvGrpSpPr>
        <p:cNvPr id="1" name="Shape 112"/>
        <p:cNvGrpSpPr/>
        <p:nvPr/>
      </p:nvGrpSpPr>
      <p:grpSpPr>
        <a:xfrm>
          <a:off x="0" y="0"/>
          <a:ext cx="0" cy="0"/>
          <a:chOff x="0" y="0"/>
          <a:chExt cx="0" cy="0"/>
        </a:xfrm>
      </p:grpSpPr>
      <p:pic>
        <p:nvPicPr>
          <p:cNvPr id="113" name="Google Shape;113;p40"/>
          <p:cNvPicPr preferRelativeResize="0"/>
          <p:nvPr/>
        </p:nvPicPr>
        <p:blipFill rotWithShape="1">
          <a:blip r:embed="rId2">
            <a:alphaModFix/>
          </a:blip>
          <a:srcRect/>
          <a:stretch/>
        </p:blipFill>
        <p:spPr>
          <a:xfrm>
            <a:off x="237772" y="234072"/>
            <a:ext cx="853979" cy="210633"/>
          </a:xfrm>
          <a:prstGeom prst="rect">
            <a:avLst/>
          </a:prstGeom>
          <a:noFill/>
          <a:ln>
            <a:noFill/>
          </a:ln>
        </p:spPr>
      </p:pic>
    </p:spTree>
    <p:extLst>
      <p:ext uri="{BB962C8B-B14F-4D97-AF65-F5344CB8AC3E}">
        <p14:creationId xmlns:p14="http://schemas.microsoft.com/office/powerpoint/2010/main" val="4077966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ue gradient background">
  <p:cSld name="Blue gradient background">
    <p:bg>
      <p:bgPr>
        <a:gradFill>
          <a:gsLst>
            <a:gs pos="0">
              <a:srgbClr val="00C8B0"/>
            </a:gs>
            <a:gs pos="100000">
              <a:srgbClr val="5F4695"/>
            </a:gs>
          </a:gsLst>
          <a:lin ang="2700006" scaled="0"/>
        </a:gradFill>
        <a:effectLst/>
      </p:bgPr>
    </p:bg>
    <p:spTree>
      <p:nvGrpSpPr>
        <p:cNvPr id="1" name="Shape 114"/>
        <p:cNvGrpSpPr/>
        <p:nvPr/>
      </p:nvGrpSpPr>
      <p:grpSpPr>
        <a:xfrm>
          <a:off x="0" y="0"/>
          <a:ext cx="0" cy="0"/>
          <a:chOff x="0" y="0"/>
          <a:chExt cx="0" cy="0"/>
        </a:xfrm>
      </p:grpSpPr>
      <p:sp>
        <p:nvSpPr>
          <p:cNvPr id="115" name="Google Shape;115;p41"/>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116" name="Google Shape;116;p41"/>
          <p:cNvPicPr preferRelativeResize="0"/>
          <p:nvPr/>
        </p:nvPicPr>
        <p:blipFill rotWithShape="1">
          <a:blip r:embed="rId2">
            <a:alphaModFix/>
          </a:blip>
          <a:srcRect/>
          <a:stretch/>
        </p:blipFill>
        <p:spPr>
          <a:xfrm>
            <a:off x="237772" y="234072"/>
            <a:ext cx="853979" cy="210633"/>
          </a:xfrm>
          <a:prstGeom prst="rect">
            <a:avLst/>
          </a:prstGeom>
          <a:noFill/>
          <a:ln>
            <a:noFill/>
          </a:ln>
        </p:spPr>
      </p:pic>
    </p:spTree>
    <p:extLst>
      <p:ext uri="{BB962C8B-B14F-4D97-AF65-F5344CB8AC3E}">
        <p14:creationId xmlns:p14="http://schemas.microsoft.com/office/powerpoint/2010/main" val="27409826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een gradient background">
  <p:cSld name="Green gradient background">
    <p:bg>
      <p:bgPr>
        <a:gradFill>
          <a:gsLst>
            <a:gs pos="0">
              <a:srgbClr val="3FB95B"/>
            </a:gs>
            <a:gs pos="100000">
              <a:srgbClr val="251E59"/>
            </a:gs>
          </a:gsLst>
          <a:lin ang="2698631" scaled="0"/>
        </a:gradFill>
        <a:effectLst/>
      </p:bgPr>
    </p:bg>
    <p:spTree>
      <p:nvGrpSpPr>
        <p:cNvPr id="1" name="Shape 117"/>
        <p:cNvGrpSpPr/>
        <p:nvPr/>
      </p:nvGrpSpPr>
      <p:grpSpPr>
        <a:xfrm>
          <a:off x="0" y="0"/>
          <a:ext cx="0" cy="0"/>
          <a:chOff x="0" y="0"/>
          <a:chExt cx="0" cy="0"/>
        </a:xfrm>
      </p:grpSpPr>
      <p:sp>
        <p:nvSpPr>
          <p:cNvPr id="118" name="Google Shape;118;p42"/>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119" name="Google Shape;119;p42"/>
          <p:cNvPicPr preferRelativeResize="0"/>
          <p:nvPr/>
        </p:nvPicPr>
        <p:blipFill rotWithShape="1">
          <a:blip r:embed="rId2">
            <a:alphaModFix/>
          </a:blip>
          <a:srcRect/>
          <a:stretch/>
        </p:blipFill>
        <p:spPr>
          <a:xfrm>
            <a:off x="746731" y="605007"/>
            <a:ext cx="853979" cy="210633"/>
          </a:xfrm>
          <a:prstGeom prst="rect">
            <a:avLst/>
          </a:prstGeom>
          <a:noFill/>
          <a:ln>
            <a:noFill/>
          </a:ln>
        </p:spPr>
      </p:pic>
    </p:spTree>
    <p:extLst>
      <p:ext uri="{BB962C8B-B14F-4D97-AF65-F5344CB8AC3E}">
        <p14:creationId xmlns:p14="http://schemas.microsoft.com/office/powerpoint/2010/main" val="8972494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Engine white slide" type="tx">
  <p:cSld name="Engine white slide">
    <p:spTree>
      <p:nvGrpSpPr>
        <p:cNvPr id="1" name="Shape 120"/>
        <p:cNvGrpSpPr/>
        <p:nvPr/>
      </p:nvGrpSpPr>
      <p:grpSpPr>
        <a:xfrm>
          <a:off x="0" y="0"/>
          <a:ext cx="0" cy="0"/>
          <a:chOff x="0" y="0"/>
          <a:chExt cx="0" cy="0"/>
        </a:xfrm>
      </p:grpSpPr>
      <p:sp>
        <p:nvSpPr>
          <p:cNvPr id="121" name="Google Shape;121;p43"/>
          <p:cNvSpPr/>
          <p:nvPr/>
        </p:nvSpPr>
        <p:spPr>
          <a:xfrm>
            <a:off x="16664" y="2658973"/>
            <a:ext cx="21517" cy="3441"/>
          </a:xfrm>
          <a:custGeom>
            <a:avLst/>
            <a:gdLst/>
            <a:ahLst/>
            <a:cxnLst/>
            <a:rect l="l" t="t" r="r" b="b"/>
            <a:pathLst>
              <a:path w="31750" h="5079" extrusionOk="0">
                <a:moveTo>
                  <a:pt x="31307" y="0"/>
                </a:moveTo>
                <a:lnTo>
                  <a:pt x="0" y="2533"/>
                </a:lnTo>
                <a:lnTo>
                  <a:pt x="31328" y="4816"/>
                </a:lnTo>
              </a:path>
            </a:pathLst>
          </a:custGeom>
          <a:noFill/>
          <a:ln w="9525" cap="flat" cmpd="sng">
            <a:solidFill>
              <a:srgbClr val="662C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19"/>
              <a:buFont typeface="Arial"/>
              <a:buNone/>
            </a:pPr>
            <a:endParaRPr sz="1091" b="0" i="0" u="none" strike="noStrike" cap="none">
              <a:solidFill>
                <a:srgbClr val="000000"/>
              </a:solidFill>
              <a:latin typeface="Arial"/>
              <a:ea typeface="Arial"/>
              <a:cs typeface="Arial"/>
              <a:sym typeface="Arial"/>
            </a:endParaRPr>
          </a:p>
        </p:txBody>
      </p:sp>
      <p:sp>
        <p:nvSpPr>
          <p:cNvPr id="122" name="Google Shape;122;p43"/>
          <p:cNvSpPr/>
          <p:nvPr/>
        </p:nvSpPr>
        <p:spPr>
          <a:xfrm>
            <a:off x="12171737" y="2603757"/>
            <a:ext cx="19719" cy="20216"/>
          </a:xfrm>
          <a:custGeom>
            <a:avLst/>
            <a:gdLst/>
            <a:ahLst/>
            <a:cxnLst/>
            <a:rect l="l" t="t" r="r" b="b"/>
            <a:pathLst>
              <a:path w="31115" h="31750" extrusionOk="0">
                <a:moveTo>
                  <a:pt x="0" y="26983"/>
                </a:moveTo>
                <a:lnTo>
                  <a:pt x="31109" y="31412"/>
                </a:lnTo>
                <a:lnTo>
                  <a:pt x="31109" y="0"/>
                </a:lnTo>
              </a:path>
            </a:pathLst>
          </a:custGeom>
          <a:noFill/>
          <a:ln w="9525" cap="flat" cmpd="sng">
            <a:solidFill>
              <a:srgbClr val="662C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19"/>
              <a:buFont typeface="Arial"/>
              <a:buNone/>
            </a:pPr>
            <a:endParaRPr sz="1091" b="0" i="0" u="none" strike="noStrike" cap="none">
              <a:solidFill>
                <a:srgbClr val="000000"/>
              </a:solidFill>
              <a:latin typeface="Arial"/>
              <a:ea typeface="Arial"/>
              <a:cs typeface="Arial"/>
              <a:sym typeface="Arial"/>
            </a:endParaRPr>
          </a:p>
        </p:txBody>
      </p:sp>
      <p:sp>
        <p:nvSpPr>
          <p:cNvPr id="123" name="Google Shape;123;p43"/>
          <p:cNvSpPr/>
          <p:nvPr/>
        </p:nvSpPr>
        <p:spPr>
          <a:xfrm>
            <a:off x="237772" y="234071"/>
            <a:ext cx="852720" cy="20720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pic>
        <p:nvPicPr>
          <p:cNvPr id="124" name="Google Shape;124;p43"/>
          <p:cNvPicPr preferRelativeResize="0"/>
          <p:nvPr/>
        </p:nvPicPr>
        <p:blipFill rotWithShape="1">
          <a:blip r:embed="rId3">
            <a:alphaModFix/>
          </a:blip>
          <a:srcRect t="5750" b="45552"/>
          <a:stretch/>
        </p:blipFill>
        <p:spPr>
          <a:xfrm>
            <a:off x="6340792" y="4395315"/>
            <a:ext cx="5851209" cy="2462685"/>
          </a:xfrm>
          <a:prstGeom prst="rect">
            <a:avLst/>
          </a:prstGeom>
          <a:noFill/>
          <a:ln>
            <a:noFill/>
          </a:ln>
        </p:spPr>
      </p:pic>
      <p:sp>
        <p:nvSpPr>
          <p:cNvPr id="125" name="Google Shape;125;p43"/>
          <p:cNvSpPr txBox="1">
            <a:spLocks noGrp="1"/>
          </p:cNvSpPr>
          <p:nvPr>
            <p:ph type="title"/>
          </p:nvPr>
        </p:nvSpPr>
        <p:spPr>
          <a:xfrm>
            <a:off x="430060" y="1047678"/>
            <a:ext cx="3679413" cy="1959827"/>
          </a:xfrm>
          <a:prstGeom prst="rect">
            <a:avLst/>
          </a:prstGeom>
          <a:noFill/>
          <a:ln>
            <a:noFill/>
          </a:ln>
        </p:spPr>
        <p:txBody>
          <a:bodyPr spcFirstLastPara="1" wrap="square" lIns="201025" tIns="201025" rIns="201025" bIns="201025" anchor="t" anchorCtr="0">
            <a:normAutofit/>
          </a:bodyPr>
          <a:lstStyle>
            <a:lvl1pPr lvl="0" algn="l">
              <a:lnSpc>
                <a:spcPct val="100000"/>
              </a:lnSpc>
              <a:spcBef>
                <a:spcPts val="0"/>
              </a:spcBef>
              <a:spcAft>
                <a:spcPts val="0"/>
              </a:spcAft>
              <a:buSzPts val="6600"/>
              <a:buNone/>
              <a:defRPr/>
            </a:lvl1pPr>
            <a:lvl2pPr lvl="1" algn="l">
              <a:lnSpc>
                <a:spcPct val="100000"/>
              </a:lnSpc>
              <a:spcBef>
                <a:spcPts val="0"/>
              </a:spcBef>
              <a:spcAft>
                <a:spcPts val="0"/>
              </a:spcAft>
              <a:buSzPts val="6200"/>
              <a:buNone/>
              <a:defRPr/>
            </a:lvl2pPr>
            <a:lvl3pPr lvl="2" algn="l">
              <a:lnSpc>
                <a:spcPct val="100000"/>
              </a:lnSpc>
              <a:spcBef>
                <a:spcPts val="0"/>
              </a:spcBef>
              <a:spcAft>
                <a:spcPts val="0"/>
              </a:spcAft>
              <a:buSzPts val="6200"/>
              <a:buNone/>
              <a:defRPr/>
            </a:lvl3pPr>
            <a:lvl4pPr lvl="3" algn="l">
              <a:lnSpc>
                <a:spcPct val="100000"/>
              </a:lnSpc>
              <a:spcBef>
                <a:spcPts val="0"/>
              </a:spcBef>
              <a:spcAft>
                <a:spcPts val="0"/>
              </a:spcAft>
              <a:buSzPts val="6200"/>
              <a:buNone/>
              <a:defRPr/>
            </a:lvl4pPr>
            <a:lvl5pPr lvl="4" algn="l">
              <a:lnSpc>
                <a:spcPct val="100000"/>
              </a:lnSpc>
              <a:spcBef>
                <a:spcPts val="0"/>
              </a:spcBef>
              <a:spcAft>
                <a:spcPts val="0"/>
              </a:spcAft>
              <a:buSzPts val="6200"/>
              <a:buNone/>
              <a:defRPr/>
            </a:lvl5pPr>
            <a:lvl6pPr lvl="5" algn="l">
              <a:lnSpc>
                <a:spcPct val="100000"/>
              </a:lnSpc>
              <a:spcBef>
                <a:spcPts val="0"/>
              </a:spcBef>
              <a:spcAft>
                <a:spcPts val="0"/>
              </a:spcAft>
              <a:buSzPts val="6200"/>
              <a:buNone/>
              <a:defRPr/>
            </a:lvl6pPr>
            <a:lvl7pPr lvl="6" algn="l">
              <a:lnSpc>
                <a:spcPct val="100000"/>
              </a:lnSpc>
              <a:spcBef>
                <a:spcPts val="0"/>
              </a:spcBef>
              <a:spcAft>
                <a:spcPts val="0"/>
              </a:spcAft>
              <a:buSzPts val="6200"/>
              <a:buNone/>
              <a:defRPr/>
            </a:lvl7pPr>
            <a:lvl8pPr lvl="7" algn="l">
              <a:lnSpc>
                <a:spcPct val="100000"/>
              </a:lnSpc>
              <a:spcBef>
                <a:spcPts val="0"/>
              </a:spcBef>
              <a:spcAft>
                <a:spcPts val="0"/>
              </a:spcAft>
              <a:buSzPts val="6200"/>
              <a:buNone/>
              <a:defRPr/>
            </a:lvl8pPr>
            <a:lvl9pPr lvl="8" algn="l">
              <a:lnSpc>
                <a:spcPct val="100000"/>
              </a:lnSpc>
              <a:spcBef>
                <a:spcPts val="0"/>
              </a:spcBef>
              <a:spcAft>
                <a:spcPts val="0"/>
              </a:spcAft>
              <a:buSzPts val="6200"/>
              <a:buNone/>
              <a:defRPr/>
            </a:lvl9pPr>
          </a:lstStyle>
          <a:p>
            <a:endParaRPr/>
          </a:p>
        </p:txBody>
      </p:sp>
      <p:sp>
        <p:nvSpPr>
          <p:cNvPr id="126" name="Google Shape;126;p43"/>
          <p:cNvSpPr txBox="1">
            <a:spLocks noGrp="1"/>
          </p:cNvSpPr>
          <p:nvPr>
            <p:ph type="body" idx="1"/>
          </p:nvPr>
        </p:nvSpPr>
        <p:spPr>
          <a:xfrm>
            <a:off x="525636" y="3194551"/>
            <a:ext cx="3153809" cy="2327669"/>
          </a:xfrm>
          <a:prstGeom prst="rect">
            <a:avLst/>
          </a:prstGeom>
          <a:noFill/>
          <a:ln>
            <a:noFill/>
          </a:ln>
        </p:spPr>
        <p:txBody>
          <a:bodyPr spcFirstLastPara="1" wrap="square" lIns="201025" tIns="201025" rIns="201025" bIns="201025" anchor="t" anchorCtr="0">
            <a:normAutofit/>
          </a:bodyPr>
          <a:lstStyle>
            <a:lvl1pPr marL="609585" lvl="0" indent="-507987" algn="l">
              <a:lnSpc>
                <a:spcPct val="115000"/>
              </a:lnSpc>
              <a:spcBef>
                <a:spcPts val="0"/>
              </a:spcBef>
              <a:spcAft>
                <a:spcPts val="0"/>
              </a:spcAft>
              <a:buClr>
                <a:srgbClr val="212121"/>
              </a:buClr>
              <a:buSzPts val="2400"/>
              <a:buFont typeface="Roboto Light"/>
              <a:buChar char="●"/>
              <a:defRPr sz="1456">
                <a:solidFill>
                  <a:srgbClr val="212121"/>
                </a:solidFill>
                <a:latin typeface="Roboto Light"/>
                <a:ea typeface="Roboto Light"/>
                <a:cs typeface="Roboto Light"/>
                <a:sym typeface="Roboto Light"/>
              </a:defRPr>
            </a:lvl1pPr>
            <a:lvl2pPr marL="1219170" lvl="1" indent="-507987" algn="l">
              <a:lnSpc>
                <a:spcPct val="115000"/>
              </a:lnSpc>
              <a:spcBef>
                <a:spcPts val="0"/>
              </a:spcBef>
              <a:spcAft>
                <a:spcPts val="0"/>
              </a:spcAft>
              <a:buClr>
                <a:srgbClr val="212121"/>
              </a:buClr>
              <a:buSzPts val="2400"/>
              <a:buFont typeface="Roboto Light"/>
              <a:buChar char="○"/>
              <a:defRPr sz="1456">
                <a:solidFill>
                  <a:srgbClr val="212121"/>
                </a:solidFill>
                <a:latin typeface="Roboto Light"/>
                <a:ea typeface="Roboto Light"/>
                <a:cs typeface="Roboto Light"/>
                <a:sym typeface="Roboto Light"/>
              </a:defRPr>
            </a:lvl2pPr>
            <a:lvl3pPr marL="1828754" lvl="2" indent="-507987" algn="l">
              <a:lnSpc>
                <a:spcPct val="115000"/>
              </a:lnSpc>
              <a:spcBef>
                <a:spcPts val="0"/>
              </a:spcBef>
              <a:spcAft>
                <a:spcPts val="0"/>
              </a:spcAft>
              <a:buClr>
                <a:srgbClr val="212121"/>
              </a:buClr>
              <a:buSzPts val="2400"/>
              <a:buFont typeface="Roboto Light"/>
              <a:buChar char="■"/>
              <a:defRPr sz="1456">
                <a:solidFill>
                  <a:srgbClr val="212121"/>
                </a:solidFill>
                <a:latin typeface="Roboto Light"/>
                <a:ea typeface="Roboto Light"/>
                <a:cs typeface="Roboto Light"/>
                <a:sym typeface="Roboto Light"/>
              </a:defRPr>
            </a:lvl3pPr>
            <a:lvl4pPr marL="2438339" lvl="3" indent="-507987" algn="l">
              <a:lnSpc>
                <a:spcPct val="115000"/>
              </a:lnSpc>
              <a:spcBef>
                <a:spcPts val="0"/>
              </a:spcBef>
              <a:spcAft>
                <a:spcPts val="0"/>
              </a:spcAft>
              <a:buClr>
                <a:srgbClr val="212121"/>
              </a:buClr>
              <a:buSzPts val="2400"/>
              <a:buFont typeface="Roboto Light"/>
              <a:buChar char="●"/>
              <a:defRPr sz="1456">
                <a:solidFill>
                  <a:srgbClr val="212121"/>
                </a:solidFill>
                <a:latin typeface="Roboto Light"/>
                <a:ea typeface="Roboto Light"/>
                <a:cs typeface="Roboto Light"/>
                <a:sym typeface="Roboto Light"/>
              </a:defRPr>
            </a:lvl4pPr>
            <a:lvl5pPr marL="3047924" lvl="4" indent="-507987" algn="l">
              <a:lnSpc>
                <a:spcPct val="115000"/>
              </a:lnSpc>
              <a:spcBef>
                <a:spcPts val="0"/>
              </a:spcBef>
              <a:spcAft>
                <a:spcPts val="0"/>
              </a:spcAft>
              <a:buClr>
                <a:srgbClr val="212121"/>
              </a:buClr>
              <a:buSzPts val="2400"/>
              <a:buFont typeface="Roboto Light"/>
              <a:buChar char="○"/>
              <a:defRPr sz="1456">
                <a:solidFill>
                  <a:srgbClr val="212121"/>
                </a:solidFill>
                <a:latin typeface="Roboto Light"/>
                <a:ea typeface="Roboto Light"/>
                <a:cs typeface="Roboto Light"/>
                <a:sym typeface="Roboto Light"/>
              </a:defRPr>
            </a:lvl5pPr>
            <a:lvl6pPr marL="3657509" lvl="5" indent="-507987" algn="l">
              <a:lnSpc>
                <a:spcPct val="115000"/>
              </a:lnSpc>
              <a:spcBef>
                <a:spcPts val="0"/>
              </a:spcBef>
              <a:spcAft>
                <a:spcPts val="0"/>
              </a:spcAft>
              <a:buClr>
                <a:srgbClr val="212121"/>
              </a:buClr>
              <a:buSzPts val="2400"/>
              <a:buFont typeface="Roboto Light"/>
              <a:buChar char="■"/>
              <a:defRPr sz="1456">
                <a:solidFill>
                  <a:srgbClr val="212121"/>
                </a:solidFill>
                <a:latin typeface="Roboto Light"/>
                <a:ea typeface="Roboto Light"/>
                <a:cs typeface="Roboto Light"/>
                <a:sym typeface="Roboto Light"/>
              </a:defRPr>
            </a:lvl6pPr>
            <a:lvl7pPr marL="4267093" lvl="6" indent="-507987" algn="l">
              <a:lnSpc>
                <a:spcPct val="115000"/>
              </a:lnSpc>
              <a:spcBef>
                <a:spcPts val="0"/>
              </a:spcBef>
              <a:spcAft>
                <a:spcPts val="0"/>
              </a:spcAft>
              <a:buClr>
                <a:srgbClr val="212121"/>
              </a:buClr>
              <a:buSzPts val="2400"/>
              <a:buFont typeface="Roboto Light"/>
              <a:buChar char="●"/>
              <a:defRPr sz="1456">
                <a:solidFill>
                  <a:srgbClr val="212121"/>
                </a:solidFill>
                <a:latin typeface="Roboto Light"/>
                <a:ea typeface="Roboto Light"/>
                <a:cs typeface="Roboto Light"/>
                <a:sym typeface="Roboto Light"/>
              </a:defRPr>
            </a:lvl7pPr>
            <a:lvl8pPr marL="4876678" lvl="7" indent="-507987" algn="l">
              <a:lnSpc>
                <a:spcPct val="115000"/>
              </a:lnSpc>
              <a:spcBef>
                <a:spcPts val="0"/>
              </a:spcBef>
              <a:spcAft>
                <a:spcPts val="0"/>
              </a:spcAft>
              <a:buClr>
                <a:srgbClr val="212121"/>
              </a:buClr>
              <a:buSzPts val="2400"/>
              <a:buFont typeface="Roboto Light"/>
              <a:buChar char="○"/>
              <a:defRPr sz="1456">
                <a:solidFill>
                  <a:srgbClr val="212121"/>
                </a:solidFill>
                <a:latin typeface="Roboto Light"/>
                <a:ea typeface="Roboto Light"/>
                <a:cs typeface="Roboto Light"/>
                <a:sym typeface="Roboto Light"/>
              </a:defRPr>
            </a:lvl8pPr>
            <a:lvl9pPr marL="5486263" lvl="8" indent="-507987" algn="l">
              <a:lnSpc>
                <a:spcPct val="115000"/>
              </a:lnSpc>
              <a:spcBef>
                <a:spcPts val="0"/>
              </a:spcBef>
              <a:spcAft>
                <a:spcPts val="0"/>
              </a:spcAft>
              <a:buClr>
                <a:srgbClr val="212121"/>
              </a:buClr>
              <a:buSzPts val="2400"/>
              <a:buFont typeface="Roboto Light"/>
              <a:buChar char="■"/>
              <a:defRPr sz="1456">
                <a:solidFill>
                  <a:srgbClr val="21212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3276364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est-for-Purpose partners v2">
  <p:cSld name="Best-for-Purpose partners v2">
    <p:bg>
      <p:bgPr>
        <a:solidFill>
          <a:schemeClr val="lt1"/>
        </a:solidFill>
        <a:effectLst/>
      </p:bgPr>
    </p:bg>
    <p:spTree>
      <p:nvGrpSpPr>
        <p:cNvPr id="1" name="Shape 32"/>
        <p:cNvGrpSpPr/>
        <p:nvPr/>
      </p:nvGrpSpPr>
      <p:grpSpPr>
        <a:xfrm>
          <a:off x="0" y="0"/>
          <a:ext cx="0" cy="0"/>
          <a:chOff x="0" y="0"/>
          <a:chExt cx="0" cy="0"/>
        </a:xfrm>
      </p:grpSpPr>
      <p:sp>
        <p:nvSpPr>
          <p:cNvPr id="34" name="Google Shape;34;p17"/>
          <p:cNvSpPr txBox="1">
            <a:spLocks noGrp="1"/>
          </p:cNvSpPr>
          <p:nvPr>
            <p:ph type="subTitle" idx="1"/>
          </p:nvPr>
        </p:nvSpPr>
        <p:spPr>
          <a:xfrm>
            <a:off x="554533" y="3146356"/>
            <a:ext cx="4039641" cy="2128285"/>
          </a:xfrm>
          <a:prstGeom prst="rect">
            <a:avLst/>
          </a:prstGeom>
          <a:noFill/>
          <a:ln>
            <a:noFill/>
          </a:ln>
        </p:spPr>
        <p:txBody>
          <a:bodyPr spcFirstLastPara="1" wrap="square" lIns="0" tIns="0" rIns="0" bIns="91425" anchor="t" anchorCtr="0">
            <a:noAutofit/>
          </a:bodyPr>
          <a:lstStyle>
            <a:lvl1pPr lvl="0" algn="l">
              <a:lnSpc>
                <a:spcPct val="115000"/>
              </a:lnSpc>
              <a:spcBef>
                <a:spcPts val="0"/>
              </a:spcBef>
              <a:spcAft>
                <a:spcPts val="0"/>
              </a:spcAft>
              <a:buClr>
                <a:srgbClr val="212121"/>
              </a:buClr>
              <a:buSzPts val="3000"/>
              <a:buNone/>
              <a:defRPr sz="1819">
                <a:solidFill>
                  <a:srgbClr val="212121"/>
                </a:solidFill>
              </a:defRPr>
            </a:lvl1pPr>
            <a:lvl2pPr lvl="1" algn="l">
              <a:lnSpc>
                <a:spcPct val="115000"/>
              </a:lnSpc>
              <a:spcBef>
                <a:spcPts val="0"/>
              </a:spcBef>
              <a:spcAft>
                <a:spcPts val="0"/>
              </a:spcAft>
              <a:buSzPts val="3100"/>
              <a:buNone/>
              <a:defRPr/>
            </a:lvl2pPr>
            <a:lvl3pPr lvl="2" algn="l">
              <a:lnSpc>
                <a:spcPct val="115000"/>
              </a:lnSpc>
              <a:spcBef>
                <a:spcPts val="0"/>
              </a:spcBef>
              <a:spcAft>
                <a:spcPts val="0"/>
              </a:spcAft>
              <a:buSzPts val="3100"/>
              <a:buNone/>
              <a:defRPr/>
            </a:lvl3pPr>
            <a:lvl4pPr lvl="3" algn="l">
              <a:lnSpc>
                <a:spcPct val="115000"/>
              </a:lnSpc>
              <a:spcBef>
                <a:spcPts val="0"/>
              </a:spcBef>
              <a:spcAft>
                <a:spcPts val="0"/>
              </a:spcAft>
              <a:buSzPts val="3100"/>
              <a:buNone/>
              <a:defRPr/>
            </a:lvl4pPr>
            <a:lvl5pPr lvl="4" algn="l">
              <a:lnSpc>
                <a:spcPct val="115000"/>
              </a:lnSpc>
              <a:spcBef>
                <a:spcPts val="0"/>
              </a:spcBef>
              <a:spcAft>
                <a:spcPts val="0"/>
              </a:spcAft>
              <a:buSzPts val="3100"/>
              <a:buNone/>
              <a:defRPr/>
            </a:lvl5pPr>
            <a:lvl6pPr lvl="5" algn="l">
              <a:lnSpc>
                <a:spcPct val="115000"/>
              </a:lnSpc>
              <a:spcBef>
                <a:spcPts val="0"/>
              </a:spcBef>
              <a:spcAft>
                <a:spcPts val="0"/>
              </a:spcAft>
              <a:buSzPts val="3100"/>
              <a:buNone/>
              <a:defRPr/>
            </a:lvl6pPr>
            <a:lvl7pPr lvl="6" algn="l">
              <a:lnSpc>
                <a:spcPct val="115000"/>
              </a:lnSpc>
              <a:spcBef>
                <a:spcPts val="0"/>
              </a:spcBef>
              <a:spcAft>
                <a:spcPts val="0"/>
              </a:spcAft>
              <a:buSzPts val="3100"/>
              <a:buNone/>
              <a:defRPr/>
            </a:lvl7pPr>
            <a:lvl8pPr lvl="7" algn="l">
              <a:lnSpc>
                <a:spcPct val="115000"/>
              </a:lnSpc>
              <a:spcBef>
                <a:spcPts val="0"/>
              </a:spcBef>
              <a:spcAft>
                <a:spcPts val="0"/>
              </a:spcAft>
              <a:buSzPts val="3100"/>
              <a:buNone/>
              <a:defRPr/>
            </a:lvl8pPr>
            <a:lvl9pPr lvl="8" algn="l">
              <a:lnSpc>
                <a:spcPct val="115000"/>
              </a:lnSpc>
              <a:spcBef>
                <a:spcPts val="0"/>
              </a:spcBef>
              <a:spcAft>
                <a:spcPts val="0"/>
              </a:spcAft>
              <a:buSzPts val="3100"/>
              <a:buNone/>
              <a:defRPr/>
            </a:lvl9pPr>
          </a:lstStyle>
          <a:p>
            <a:endParaRPr/>
          </a:p>
        </p:txBody>
      </p:sp>
    </p:spTree>
    <p:extLst>
      <p:ext uri="{BB962C8B-B14F-4D97-AF65-F5344CB8AC3E}">
        <p14:creationId xmlns:p14="http://schemas.microsoft.com/office/powerpoint/2010/main" val="2493817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Engine dark slide">
  <p:cSld name="Engine dark slide">
    <p:bg>
      <p:bgPr>
        <a:solidFill>
          <a:srgbClr val="212121"/>
        </a:solidFill>
        <a:effectLst/>
      </p:bgPr>
    </p:bg>
    <p:spTree>
      <p:nvGrpSpPr>
        <p:cNvPr id="1" name="Shape 127"/>
        <p:cNvGrpSpPr/>
        <p:nvPr/>
      </p:nvGrpSpPr>
      <p:grpSpPr>
        <a:xfrm>
          <a:off x="0" y="0"/>
          <a:ext cx="0" cy="0"/>
          <a:chOff x="0" y="0"/>
          <a:chExt cx="0" cy="0"/>
        </a:xfrm>
      </p:grpSpPr>
      <p:pic>
        <p:nvPicPr>
          <p:cNvPr id="128" name="Google Shape;128;p44"/>
          <p:cNvPicPr preferRelativeResize="0"/>
          <p:nvPr/>
        </p:nvPicPr>
        <p:blipFill rotWithShape="1">
          <a:blip r:embed="rId2">
            <a:alphaModFix/>
          </a:blip>
          <a:srcRect/>
          <a:stretch/>
        </p:blipFill>
        <p:spPr>
          <a:xfrm>
            <a:off x="237772" y="234072"/>
            <a:ext cx="853979" cy="210633"/>
          </a:xfrm>
          <a:prstGeom prst="rect">
            <a:avLst/>
          </a:prstGeom>
          <a:noFill/>
          <a:ln>
            <a:noFill/>
          </a:ln>
        </p:spPr>
      </p:pic>
      <p:sp>
        <p:nvSpPr>
          <p:cNvPr id="129" name="Google Shape;129;p44"/>
          <p:cNvSpPr txBox="1">
            <a:spLocks noGrp="1"/>
          </p:cNvSpPr>
          <p:nvPr>
            <p:ph type="body" idx="1"/>
          </p:nvPr>
        </p:nvSpPr>
        <p:spPr>
          <a:xfrm>
            <a:off x="525636" y="3194551"/>
            <a:ext cx="3153809" cy="2327669"/>
          </a:xfrm>
          <a:prstGeom prst="rect">
            <a:avLst/>
          </a:prstGeom>
          <a:noFill/>
          <a:ln>
            <a:noFill/>
          </a:ln>
        </p:spPr>
        <p:txBody>
          <a:bodyPr spcFirstLastPara="1" wrap="square" lIns="201025" tIns="201025" rIns="201025" bIns="201025" anchor="t" anchorCtr="0">
            <a:normAutofit/>
          </a:bodyPr>
          <a:lstStyle>
            <a:lvl1pPr marL="609585" lvl="0" indent="-507987" algn="l">
              <a:lnSpc>
                <a:spcPct val="115000"/>
              </a:lnSpc>
              <a:spcBef>
                <a:spcPts val="0"/>
              </a:spcBef>
              <a:spcAft>
                <a:spcPts val="0"/>
              </a:spcAft>
              <a:buClr>
                <a:schemeClr val="lt1"/>
              </a:buClr>
              <a:buSzPts val="2400"/>
              <a:buFont typeface="Roboto Light"/>
              <a:buChar char="●"/>
              <a:defRPr sz="1456">
                <a:solidFill>
                  <a:schemeClr val="lt1"/>
                </a:solidFill>
                <a:latin typeface="Roboto Light"/>
                <a:ea typeface="Roboto Light"/>
                <a:cs typeface="Roboto Light"/>
                <a:sym typeface="Roboto Light"/>
              </a:defRPr>
            </a:lvl1pPr>
            <a:lvl2pPr marL="1219170" lvl="1" indent="-507987" algn="l">
              <a:lnSpc>
                <a:spcPct val="115000"/>
              </a:lnSpc>
              <a:spcBef>
                <a:spcPts val="0"/>
              </a:spcBef>
              <a:spcAft>
                <a:spcPts val="0"/>
              </a:spcAft>
              <a:buClr>
                <a:schemeClr val="lt1"/>
              </a:buClr>
              <a:buSzPts val="2400"/>
              <a:buFont typeface="Roboto Light"/>
              <a:buChar char="○"/>
              <a:defRPr sz="1456">
                <a:solidFill>
                  <a:schemeClr val="lt1"/>
                </a:solidFill>
                <a:latin typeface="Roboto Light"/>
                <a:ea typeface="Roboto Light"/>
                <a:cs typeface="Roboto Light"/>
                <a:sym typeface="Roboto Light"/>
              </a:defRPr>
            </a:lvl2pPr>
            <a:lvl3pPr marL="1828754" lvl="2" indent="-507987" algn="l">
              <a:lnSpc>
                <a:spcPct val="115000"/>
              </a:lnSpc>
              <a:spcBef>
                <a:spcPts val="0"/>
              </a:spcBef>
              <a:spcAft>
                <a:spcPts val="0"/>
              </a:spcAft>
              <a:buClr>
                <a:schemeClr val="lt1"/>
              </a:buClr>
              <a:buSzPts val="2400"/>
              <a:buFont typeface="Roboto Light"/>
              <a:buChar char="■"/>
              <a:defRPr sz="1456">
                <a:solidFill>
                  <a:schemeClr val="lt1"/>
                </a:solidFill>
                <a:latin typeface="Roboto Light"/>
                <a:ea typeface="Roboto Light"/>
                <a:cs typeface="Roboto Light"/>
                <a:sym typeface="Roboto Light"/>
              </a:defRPr>
            </a:lvl3pPr>
            <a:lvl4pPr marL="2438339" lvl="3" indent="-507987" algn="l">
              <a:lnSpc>
                <a:spcPct val="115000"/>
              </a:lnSpc>
              <a:spcBef>
                <a:spcPts val="0"/>
              </a:spcBef>
              <a:spcAft>
                <a:spcPts val="0"/>
              </a:spcAft>
              <a:buClr>
                <a:schemeClr val="lt1"/>
              </a:buClr>
              <a:buSzPts val="2400"/>
              <a:buFont typeface="Roboto Light"/>
              <a:buChar char="●"/>
              <a:defRPr sz="1456">
                <a:solidFill>
                  <a:schemeClr val="lt1"/>
                </a:solidFill>
                <a:latin typeface="Roboto Light"/>
                <a:ea typeface="Roboto Light"/>
                <a:cs typeface="Roboto Light"/>
                <a:sym typeface="Roboto Light"/>
              </a:defRPr>
            </a:lvl4pPr>
            <a:lvl5pPr marL="3047924" lvl="4" indent="-507987" algn="l">
              <a:lnSpc>
                <a:spcPct val="115000"/>
              </a:lnSpc>
              <a:spcBef>
                <a:spcPts val="0"/>
              </a:spcBef>
              <a:spcAft>
                <a:spcPts val="0"/>
              </a:spcAft>
              <a:buClr>
                <a:schemeClr val="lt1"/>
              </a:buClr>
              <a:buSzPts val="2400"/>
              <a:buFont typeface="Roboto Light"/>
              <a:buChar char="○"/>
              <a:defRPr sz="1456">
                <a:solidFill>
                  <a:schemeClr val="lt1"/>
                </a:solidFill>
                <a:latin typeface="Roboto Light"/>
                <a:ea typeface="Roboto Light"/>
                <a:cs typeface="Roboto Light"/>
                <a:sym typeface="Roboto Light"/>
              </a:defRPr>
            </a:lvl5pPr>
            <a:lvl6pPr marL="3657509" lvl="5" indent="-507987" algn="l">
              <a:lnSpc>
                <a:spcPct val="115000"/>
              </a:lnSpc>
              <a:spcBef>
                <a:spcPts val="0"/>
              </a:spcBef>
              <a:spcAft>
                <a:spcPts val="0"/>
              </a:spcAft>
              <a:buClr>
                <a:schemeClr val="lt1"/>
              </a:buClr>
              <a:buSzPts val="2400"/>
              <a:buFont typeface="Roboto Light"/>
              <a:buChar char="■"/>
              <a:defRPr sz="1456">
                <a:solidFill>
                  <a:schemeClr val="lt1"/>
                </a:solidFill>
                <a:latin typeface="Roboto Light"/>
                <a:ea typeface="Roboto Light"/>
                <a:cs typeface="Roboto Light"/>
                <a:sym typeface="Roboto Light"/>
              </a:defRPr>
            </a:lvl6pPr>
            <a:lvl7pPr marL="4267093" lvl="6" indent="-507987" algn="l">
              <a:lnSpc>
                <a:spcPct val="115000"/>
              </a:lnSpc>
              <a:spcBef>
                <a:spcPts val="0"/>
              </a:spcBef>
              <a:spcAft>
                <a:spcPts val="0"/>
              </a:spcAft>
              <a:buClr>
                <a:schemeClr val="lt1"/>
              </a:buClr>
              <a:buSzPts val="2400"/>
              <a:buFont typeface="Roboto Light"/>
              <a:buChar char="●"/>
              <a:defRPr sz="1456">
                <a:solidFill>
                  <a:schemeClr val="lt1"/>
                </a:solidFill>
                <a:latin typeface="Roboto Light"/>
                <a:ea typeface="Roboto Light"/>
                <a:cs typeface="Roboto Light"/>
                <a:sym typeface="Roboto Light"/>
              </a:defRPr>
            </a:lvl7pPr>
            <a:lvl8pPr marL="4876678" lvl="7" indent="-507987" algn="l">
              <a:lnSpc>
                <a:spcPct val="115000"/>
              </a:lnSpc>
              <a:spcBef>
                <a:spcPts val="0"/>
              </a:spcBef>
              <a:spcAft>
                <a:spcPts val="0"/>
              </a:spcAft>
              <a:buClr>
                <a:schemeClr val="lt1"/>
              </a:buClr>
              <a:buSzPts val="2400"/>
              <a:buFont typeface="Roboto Light"/>
              <a:buChar char="○"/>
              <a:defRPr sz="1456">
                <a:solidFill>
                  <a:schemeClr val="lt1"/>
                </a:solidFill>
                <a:latin typeface="Roboto Light"/>
                <a:ea typeface="Roboto Light"/>
                <a:cs typeface="Roboto Light"/>
                <a:sym typeface="Roboto Light"/>
              </a:defRPr>
            </a:lvl8pPr>
            <a:lvl9pPr marL="5486263" lvl="8" indent="-507987" algn="l">
              <a:lnSpc>
                <a:spcPct val="115000"/>
              </a:lnSpc>
              <a:spcBef>
                <a:spcPts val="0"/>
              </a:spcBef>
              <a:spcAft>
                <a:spcPts val="0"/>
              </a:spcAft>
              <a:buClr>
                <a:schemeClr val="lt1"/>
              </a:buClr>
              <a:buSzPts val="2400"/>
              <a:buFont typeface="Roboto Light"/>
              <a:buChar char="■"/>
              <a:defRPr sz="1456">
                <a:solidFill>
                  <a:schemeClr val="lt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29472622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re principels slide" type="twoColTx">
  <p:cSld name="Core principels slide">
    <p:spTree>
      <p:nvGrpSpPr>
        <p:cNvPr id="1" name="Shape 130"/>
        <p:cNvGrpSpPr/>
        <p:nvPr/>
      </p:nvGrpSpPr>
      <p:grpSpPr>
        <a:xfrm>
          <a:off x="0" y="0"/>
          <a:ext cx="0" cy="0"/>
          <a:chOff x="0" y="0"/>
          <a:chExt cx="0" cy="0"/>
        </a:xfrm>
      </p:grpSpPr>
      <p:pic>
        <p:nvPicPr>
          <p:cNvPr id="131" name="Google Shape;131;p45"/>
          <p:cNvPicPr preferRelativeResize="0"/>
          <p:nvPr/>
        </p:nvPicPr>
        <p:blipFill rotWithShape="1">
          <a:blip r:embed="rId2">
            <a:alphaModFix/>
          </a:blip>
          <a:srcRect l="374" t="708" r="42891" b="442"/>
          <a:stretch/>
        </p:blipFill>
        <p:spPr>
          <a:xfrm rot="10800000" flipH="1">
            <a:off x="9253752" y="2449011"/>
            <a:ext cx="2938249" cy="4424392"/>
          </a:xfrm>
          <a:prstGeom prst="rect">
            <a:avLst/>
          </a:prstGeom>
          <a:noFill/>
          <a:ln>
            <a:noFill/>
          </a:ln>
        </p:spPr>
      </p:pic>
      <p:sp>
        <p:nvSpPr>
          <p:cNvPr id="132" name="Google Shape;132;p45"/>
          <p:cNvSpPr/>
          <p:nvPr/>
        </p:nvSpPr>
        <p:spPr>
          <a:xfrm>
            <a:off x="237772" y="234071"/>
            <a:ext cx="852720" cy="20720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33" name="Google Shape;133;p45"/>
          <p:cNvSpPr txBox="1">
            <a:spLocks noGrp="1"/>
          </p:cNvSpPr>
          <p:nvPr>
            <p:ph type="subTitle" idx="1"/>
          </p:nvPr>
        </p:nvSpPr>
        <p:spPr>
          <a:xfrm>
            <a:off x="656641" y="4498479"/>
            <a:ext cx="2858896"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2pPr>
            <a:lvl3pPr lvl="2"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3pPr>
            <a:lvl4pPr lvl="3"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4pPr>
            <a:lvl5pPr lvl="4"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5pPr>
            <a:lvl6pPr lvl="5"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6pPr>
            <a:lvl7pPr lvl="6"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7pPr>
            <a:lvl8pPr lvl="7"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8pPr>
            <a:lvl9pPr lvl="8"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9pPr>
          </a:lstStyle>
          <a:p>
            <a:endParaRPr/>
          </a:p>
        </p:txBody>
      </p:sp>
      <p:sp>
        <p:nvSpPr>
          <p:cNvPr id="134" name="Google Shape;134;p45"/>
          <p:cNvSpPr txBox="1">
            <a:spLocks noGrp="1"/>
          </p:cNvSpPr>
          <p:nvPr>
            <p:ph type="body" idx="2"/>
          </p:nvPr>
        </p:nvSpPr>
        <p:spPr>
          <a:xfrm>
            <a:off x="656642" y="4894202"/>
            <a:ext cx="2651492"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135" name="Google Shape;135;p45"/>
          <p:cNvSpPr txBox="1">
            <a:spLocks noGrp="1"/>
          </p:cNvSpPr>
          <p:nvPr>
            <p:ph type="subTitle" idx="3"/>
          </p:nvPr>
        </p:nvSpPr>
        <p:spPr>
          <a:xfrm>
            <a:off x="3940412" y="4498479"/>
            <a:ext cx="2858896"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2pPr>
            <a:lvl3pPr lvl="2"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3pPr>
            <a:lvl4pPr lvl="3"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4pPr>
            <a:lvl5pPr lvl="4"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5pPr>
            <a:lvl6pPr lvl="5"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6pPr>
            <a:lvl7pPr lvl="6"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7pPr>
            <a:lvl8pPr lvl="7"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8pPr>
            <a:lvl9pPr lvl="8"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9pPr>
          </a:lstStyle>
          <a:p>
            <a:endParaRPr/>
          </a:p>
        </p:txBody>
      </p:sp>
      <p:sp>
        <p:nvSpPr>
          <p:cNvPr id="136" name="Google Shape;136;p45"/>
          <p:cNvSpPr txBox="1">
            <a:spLocks noGrp="1"/>
          </p:cNvSpPr>
          <p:nvPr>
            <p:ph type="body" idx="4"/>
          </p:nvPr>
        </p:nvSpPr>
        <p:spPr>
          <a:xfrm>
            <a:off x="3940412" y="4894202"/>
            <a:ext cx="3589357"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137" name="Google Shape;137;p45"/>
          <p:cNvSpPr txBox="1">
            <a:spLocks noGrp="1"/>
          </p:cNvSpPr>
          <p:nvPr>
            <p:ph type="subTitle" idx="5"/>
          </p:nvPr>
        </p:nvSpPr>
        <p:spPr>
          <a:xfrm>
            <a:off x="7954643" y="4498479"/>
            <a:ext cx="2858896"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2pPr>
            <a:lvl3pPr lvl="2"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3pPr>
            <a:lvl4pPr lvl="3"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4pPr>
            <a:lvl5pPr lvl="4"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5pPr>
            <a:lvl6pPr lvl="5"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6pPr>
            <a:lvl7pPr lvl="6"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7pPr>
            <a:lvl8pPr lvl="7"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8pPr>
            <a:lvl9pPr lvl="8"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9pPr>
          </a:lstStyle>
          <a:p>
            <a:endParaRPr/>
          </a:p>
        </p:txBody>
      </p:sp>
      <p:sp>
        <p:nvSpPr>
          <p:cNvPr id="138" name="Google Shape;138;p45"/>
          <p:cNvSpPr txBox="1">
            <a:spLocks noGrp="1"/>
          </p:cNvSpPr>
          <p:nvPr>
            <p:ph type="body" idx="6"/>
          </p:nvPr>
        </p:nvSpPr>
        <p:spPr>
          <a:xfrm>
            <a:off x="7954643" y="4894202"/>
            <a:ext cx="3589357"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139" name="Google Shape;139;p45"/>
          <p:cNvSpPr txBox="1">
            <a:spLocks noGrp="1"/>
          </p:cNvSpPr>
          <p:nvPr>
            <p:ph type="subTitle" idx="7"/>
          </p:nvPr>
        </p:nvSpPr>
        <p:spPr>
          <a:xfrm>
            <a:off x="7954643" y="1928249"/>
            <a:ext cx="2858896"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2pPr>
            <a:lvl3pPr lvl="2"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3pPr>
            <a:lvl4pPr lvl="3"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4pPr>
            <a:lvl5pPr lvl="4"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5pPr>
            <a:lvl6pPr lvl="5"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6pPr>
            <a:lvl7pPr lvl="6"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7pPr>
            <a:lvl8pPr lvl="7"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8pPr>
            <a:lvl9pPr lvl="8"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9pPr>
          </a:lstStyle>
          <a:p>
            <a:endParaRPr/>
          </a:p>
        </p:txBody>
      </p:sp>
      <p:sp>
        <p:nvSpPr>
          <p:cNvPr id="140" name="Google Shape;140;p45"/>
          <p:cNvSpPr txBox="1">
            <a:spLocks noGrp="1"/>
          </p:cNvSpPr>
          <p:nvPr>
            <p:ph type="body" idx="8"/>
          </p:nvPr>
        </p:nvSpPr>
        <p:spPr>
          <a:xfrm>
            <a:off x="7954643" y="2323971"/>
            <a:ext cx="3589357"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4577508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Flexible and agile white">
  <p:cSld name="Flexible and agile white">
    <p:spTree>
      <p:nvGrpSpPr>
        <p:cNvPr id="1" name="Shape 141"/>
        <p:cNvGrpSpPr/>
        <p:nvPr/>
      </p:nvGrpSpPr>
      <p:grpSpPr>
        <a:xfrm>
          <a:off x="0" y="0"/>
          <a:ext cx="0" cy="0"/>
          <a:chOff x="0" y="0"/>
          <a:chExt cx="0" cy="0"/>
        </a:xfrm>
      </p:grpSpPr>
      <p:sp>
        <p:nvSpPr>
          <p:cNvPr id="144" name="Google Shape;144;p46"/>
          <p:cNvSpPr/>
          <p:nvPr/>
        </p:nvSpPr>
        <p:spPr>
          <a:xfrm>
            <a:off x="237772" y="234071"/>
            <a:ext cx="852720" cy="20720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45" name="Google Shape;145;p46"/>
          <p:cNvSpPr txBox="1">
            <a:spLocks noGrp="1"/>
          </p:cNvSpPr>
          <p:nvPr>
            <p:ph type="title"/>
          </p:nvPr>
        </p:nvSpPr>
        <p:spPr>
          <a:xfrm>
            <a:off x="819215" y="1303761"/>
            <a:ext cx="5900816" cy="656187"/>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SzPts val="6600"/>
              <a:buNone/>
              <a:defRPr/>
            </a:lvl1pPr>
            <a:lvl2pPr lvl="1" algn="l">
              <a:lnSpc>
                <a:spcPct val="100000"/>
              </a:lnSpc>
              <a:spcBef>
                <a:spcPts val="0"/>
              </a:spcBef>
              <a:spcAft>
                <a:spcPts val="0"/>
              </a:spcAft>
              <a:buSzPts val="6200"/>
              <a:buNone/>
              <a:defRPr/>
            </a:lvl2pPr>
            <a:lvl3pPr lvl="2" algn="l">
              <a:lnSpc>
                <a:spcPct val="100000"/>
              </a:lnSpc>
              <a:spcBef>
                <a:spcPts val="0"/>
              </a:spcBef>
              <a:spcAft>
                <a:spcPts val="0"/>
              </a:spcAft>
              <a:buSzPts val="6200"/>
              <a:buNone/>
              <a:defRPr/>
            </a:lvl3pPr>
            <a:lvl4pPr lvl="3" algn="l">
              <a:lnSpc>
                <a:spcPct val="100000"/>
              </a:lnSpc>
              <a:spcBef>
                <a:spcPts val="0"/>
              </a:spcBef>
              <a:spcAft>
                <a:spcPts val="0"/>
              </a:spcAft>
              <a:buSzPts val="6200"/>
              <a:buNone/>
              <a:defRPr/>
            </a:lvl4pPr>
            <a:lvl5pPr lvl="4" algn="l">
              <a:lnSpc>
                <a:spcPct val="100000"/>
              </a:lnSpc>
              <a:spcBef>
                <a:spcPts val="0"/>
              </a:spcBef>
              <a:spcAft>
                <a:spcPts val="0"/>
              </a:spcAft>
              <a:buSzPts val="6200"/>
              <a:buNone/>
              <a:defRPr/>
            </a:lvl5pPr>
            <a:lvl6pPr lvl="5" algn="l">
              <a:lnSpc>
                <a:spcPct val="100000"/>
              </a:lnSpc>
              <a:spcBef>
                <a:spcPts val="0"/>
              </a:spcBef>
              <a:spcAft>
                <a:spcPts val="0"/>
              </a:spcAft>
              <a:buSzPts val="6200"/>
              <a:buNone/>
              <a:defRPr/>
            </a:lvl6pPr>
            <a:lvl7pPr lvl="6" algn="l">
              <a:lnSpc>
                <a:spcPct val="100000"/>
              </a:lnSpc>
              <a:spcBef>
                <a:spcPts val="0"/>
              </a:spcBef>
              <a:spcAft>
                <a:spcPts val="0"/>
              </a:spcAft>
              <a:buSzPts val="6200"/>
              <a:buNone/>
              <a:defRPr/>
            </a:lvl7pPr>
            <a:lvl8pPr lvl="7" algn="l">
              <a:lnSpc>
                <a:spcPct val="100000"/>
              </a:lnSpc>
              <a:spcBef>
                <a:spcPts val="0"/>
              </a:spcBef>
              <a:spcAft>
                <a:spcPts val="0"/>
              </a:spcAft>
              <a:buSzPts val="6200"/>
              <a:buNone/>
              <a:defRPr/>
            </a:lvl8pPr>
            <a:lvl9pPr lvl="8" algn="l">
              <a:lnSpc>
                <a:spcPct val="100000"/>
              </a:lnSpc>
              <a:spcBef>
                <a:spcPts val="0"/>
              </a:spcBef>
              <a:spcAft>
                <a:spcPts val="0"/>
              </a:spcAft>
              <a:buSzPts val="6200"/>
              <a:buNone/>
              <a:defRPr/>
            </a:lvl9pPr>
          </a:lstStyle>
          <a:p>
            <a:endParaRPr/>
          </a:p>
        </p:txBody>
      </p:sp>
      <p:sp>
        <p:nvSpPr>
          <p:cNvPr id="146" name="Google Shape;146;p46"/>
          <p:cNvSpPr txBox="1">
            <a:spLocks noGrp="1"/>
          </p:cNvSpPr>
          <p:nvPr>
            <p:ph type="subTitle" idx="1"/>
          </p:nvPr>
        </p:nvSpPr>
        <p:spPr>
          <a:xfrm>
            <a:off x="819213" y="2997009"/>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147" name="Google Shape;147;p46"/>
          <p:cNvSpPr txBox="1">
            <a:spLocks noGrp="1"/>
          </p:cNvSpPr>
          <p:nvPr>
            <p:ph type="body" idx="2"/>
          </p:nvPr>
        </p:nvSpPr>
        <p:spPr>
          <a:xfrm>
            <a:off x="819213" y="3392738"/>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148" name="Google Shape;148;p46"/>
          <p:cNvSpPr txBox="1">
            <a:spLocks noGrp="1"/>
          </p:cNvSpPr>
          <p:nvPr>
            <p:ph type="subTitle" idx="3"/>
          </p:nvPr>
        </p:nvSpPr>
        <p:spPr>
          <a:xfrm>
            <a:off x="819213" y="4752895"/>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149" name="Google Shape;149;p46"/>
          <p:cNvSpPr txBox="1">
            <a:spLocks noGrp="1"/>
          </p:cNvSpPr>
          <p:nvPr>
            <p:ph type="body" idx="4"/>
          </p:nvPr>
        </p:nvSpPr>
        <p:spPr>
          <a:xfrm>
            <a:off x="819213" y="5148624"/>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150" name="Google Shape;150;p46"/>
          <p:cNvSpPr txBox="1">
            <a:spLocks noGrp="1"/>
          </p:cNvSpPr>
          <p:nvPr>
            <p:ph type="subTitle" idx="5"/>
          </p:nvPr>
        </p:nvSpPr>
        <p:spPr>
          <a:xfrm>
            <a:off x="3816012" y="2997009"/>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151" name="Google Shape;151;p46"/>
          <p:cNvSpPr txBox="1">
            <a:spLocks noGrp="1"/>
          </p:cNvSpPr>
          <p:nvPr>
            <p:ph type="body" idx="6"/>
          </p:nvPr>
        </p:nvSpPr>
        <p:spPr>
          <a:xfrm>
            <a:off x="3816012" y="3392738"/>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152" name="Google Shape;152;p46"/>
          <p:cNvSpPr txBox="1">
            <a:spLocks noGrp="1"/>
          </p:cNvSpPr>
          <p:nvPr>
            <p:ph type="subTitle" idx="7"/>
          </p:nvPr>
        </p:nvSpPr>
        <p:spPr>
          <a:xfrm>
            <a:off x="3816012" y="4752895"/>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153" name="Google Shape;153;p46"/>
          <p:cNvSpPr txBox="1">
            <a:spLocks noGrp="1"/>
          </p:cNvSpPr>
          <p:nvPr>
            <p:ph type="body" idx="8"/>
          </p:nvPr>
        </p:nvSpPr>
        <p:spPr>
          <a:xfrm>
            <a:off x="3816012" y="5148624"/>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6944929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upporting systems slide">
  <p:cSld name="Supporting systems slide">
    <p:bg>
      <p:bgPr>
        <a:gradFill>
          <a:gsLst>
            <a:gs pos="0">
              <a:srgbClr val="3FB95B"/>
            </a:gs>
            <a:gs pos="100000">
              <a:srgbClr val="251E59"/>
            </a:gs>
          </a:gsLst>
          <a:lin ang="2698631" scaled="0"/>
        </a:gradFill>
        <a:effectLst/>
      </p:bgPr>
    </p:bg>
    <p:spTree>
      <p:nvGrpSpPr>
        <p:cNvPr id="1" name="Shape 154"/>
        <p:cNvGrpSpPr/>
        <p:nvPr/>
      </p:nvGrpSpPr>
      <p:grpSpPr>
        <a:xfrm>
          <a:off x="0" y="0"/>
          <a:ext cx="0" cy="0"/>
          <a:chOff x="0" y="0"/>
          <a:chExt cx="0" cy="0"/>
        </a:xfrm>
      </p:grpSpPr>
      <p:pic>
        <p:nvPicPr>
          <p:cNvPr id="155" name="Google Shape;155;p47"/>
          <p:cNvPicPr preferRelativeResize="0"/>
          <p:nvPr/>
        </p:nvPicPr>
        <p:blipFill rotWithShape="1">
          <a:blip r:embed="rId2">
            <a:alphaModFix/>
          </a:blip>
          <a:srcRect t="31365"/>
          <a:stretch/>
        </p:blipFill>
        <p:spPr>
          <a:xfrm>
            <a:off x="0" y="1"/>
            <a:ext cx="6270261" cy="3181028"/>
          </a:xfrm>
          <a:prstGeom prst="rect">
            <a:avLst/>
          </a:prstGeom>
          <a:noFill/>
          <a:ln>
            <a:noFill/>
          </a:ln>
        </p:spPr>
      </p:pic>
      <p:grpSp>
        <p:nvGrpSpPr>
          <p:cNvPr id="156" name="Google Shape;156;p47"/>
          <p:cNvGrpSpPr/>
          <p:nvPr/>
        </p:nvGrpSpPr>
        <p:grpSpPr>
          <a:xfrm>
            <a:off x="235399" y="234005"/>
            <a:ext cx="909783" cy="195959"/>
            <a:chOff x="388140" y="385909"/>
            <a:chExt cx="2335658" cy="503114"/>
          </a:xfrm>
        </p:grpSpPr>
        <p:sp>
          <p:nvSpPr>
            <p:cNvPr id="157" name="Google Shape;157;p47"/>
            <p:cNvSpPr/>
            <p:nvPr/>
          </p:nvSpPr>
          <p:spPr>
            <a:xfrm>
              <a:off x="2234208" y="482226"/>
              <a:ext cx="189230" cy="301625"/>
            </a:xfrm>
            <a:custGeom>
              <a:avLst/>
              <a:gdLst/>
              <a:ahLst/>
              <a:cxnLst/>
              <a:rect l="l" t="t" r="r" b="b"/>
              <a:pathLst>
                <a:path w="189230" h="301625" extrusionOk="0">
                  <a:moveTo>
                    <a:pt x="98740" y="0"/>
                  </a:moveTo>
                  <a:lnTo>
                    <a:pt x="22585" y="0"/>
                  </a:lnTo>
                  <a:lnTo>
                    <a:pt x="13795" y="1775"/>
                  </a:lnTo>
                  <a:lnTo>
                    <a:pt x="6616" y="6616"/>
                  </a:lnTo>
                  <a:lnTo>
                    <a:pt x="1775" y="13795"/>
                  </a:lnTo>
                  <a:lnTo>
                    <a:pt x="35" y="22410"/>
                  </a:lnTo>
                  <a:lnTo>
                    <a:pt x="0" y="298682"/>
                  </a:lnTo>
                  <a:lnTo>
                    <a:pt x="2649" y="301341"/>
                  </a:lnTo>
                  <a:lnTo>
                    <a:pt x="101284" y="301341"/>
                  </a:lnTo>
                  <a:lnTo>
                    <a:pt x="137374" y="295196"/>
                  </a:lnTo>
                  <a:lnTo>
                    <a:pt x="164959" y="277723"/>
                  </a:lnTo>
                  <a:lnTo>
                    <a:pt x="170486" y="269143"/>
                  </a:lnTo>
                  <a:lnTo>
                    <a:pt x="102206" y="269143"/>
                  </a:lnTo>
                  <a:lnTo>
                    <a:pt x="32574" y="268997"/>
                  </a:lnTo>
                  <a:lnTo>
                    <a:pt x="32574" y="161293"/>
                  </a:lnTo>
                  <a:lnTo>
                    <a:pt x="168430" y="161293"/>
                  </a:lnTo>
                  <a:lnTo>
                    <a:pt x="165583" y="157499"/>
                  </a:lnTo>
                  <a:lnTo>
                    <a:pt x="148435" y="143524"/>
                  </a:lnTo>
                  <a:lnTo>
                    <a:pt x="162000" y="130721"/>
                  </a:lnTo>
                  <a:lnTo>
                    <a:pt x="162682" y="129702"/>
                  </a:lnTo>
                  <a:lnTo>
                    <a:pt x="32616" y="129702"/>
                  </a:lnTo>
                  <a:lnTo>
                    <a:pt x="32616" y="29716"/>
                  </a:lnTo>
                  <a:lnTo>
                    <a:pt x="162581" y="29716"/>
                  </a:lnTo>
                  <a:lnTo>
                    <a:pt x="157851" y="22410"/>
                  </a:lnTo>
                  <a:lnTo>
                    <a:pt x="132085" y="5864"/>
                  </a:lnTo>
                  <a:lnTo>
                    <a:pt x="98740" y="0"/>
                  </a:lnTo>
                  <a:close/>
                </a:path>
                <a:path w="189230" h="301625" extrusionOk="0">
                  <a:moveTo>
                    <a:pt x="168430" y="161293"/>
                  </a:moveTo>
                  <a:lnTo>
                    <a:pt x="32574" y="161293"/>
                  </a:lnTo>
                  <a:lnTo>
                    <a:pt x="95065" y="161450"/>
                  </a:lnTo>
                  <a:lnTo>
                    <a:pt x="119672" y="165601"/>
                  </a:lnTo>
                  <a:lnTo>
                    <a:pt x="139557" y="176989"/>
                  </a:lnTo>
                  <a:lnTo>
                    <a:pt x="152855" y="194015"/>
                  </a:lnTo>
                  <a:lnTo>
                    <a:pt x="157702" y="215082"/>
                  </a:lnTo>
                  <a:lnTo>
                    <a:pt x="154063" y="238243"/>
                  </a:lnTo>
                  <a:lnTo>
                    <a:pt x="143375" y="255192"/>
                  </a:lnTo>
                  <a:lnTo>
                    <a:pt x="125976" y="265601"/>
                  </a:lnTo>
                  <a:lnTo>
                    <a:pt x="102206" y="269143"/>
                  </a:lnTo>
                  <a:lnTo>
                    <a:pt x="170486" y="269143"/>
                  </a:lnTo>
                  <a:lnTo>
                    <a:pt x="182581" y="250369"/>
                  </a:lnTo>
                  <a:lnTo>
                    <a:pt x="188779" y="214579"/>
                  </a:lnTo>
                  <a:lnTo>
                    <a:pt x="186090" y="193589"/>
                  </a:lnTo>
                  <a:lnTo>
                    <a:pt x="178247" y="174375"/>
                  </a:lnTo>
                  <a:lnTo>
                    <a:pt x="168430" y="161293"/>
                  </a:lnTo>
                  <a:close/>
                </a:path>
                <a:path w="189230" h="301625" extrusionOk="0">
                  <a:moveTo>
                    <a:pt x="162581" y="29716"/>
                  </a:moveTo>
                  <a:lnTo>
                    <a:pt x="99546" y="29716"/>
                  </a:lnTo>
                  <a:lnTo>
                    <a:pt x="120723" y="33008"/>
                  </a:lnTo>
                  <a:lnTo>
                    <a:pt x="136224" y="42680"/>
                  </a:lnTo>
                  <a:lnTo>
                    <a:pt x="145748" y="58425"/>
                  </a:lnTo>
                  <a:lnTo>
                    <a:pt x="148990" y="79934"/>
                  </a:lnTo>
                  <a:lnTo>
                    <a:pt x="144575" y="99487"/>
                  </a:lnTo>
                  <a:lnTo>
                    <a:pt x="132464" y="115287"/>
                  </a:lnTo>
                  <a:lnTo>
                    <a:pt x="114357" y="125852"/>
                  </a:lnTo>
                  <a:lnTo>
                    <a:pt x="91955" y="129702"/>
                  </a:lnTo>
                  <a:lnTo>
                    <a:pt x="162682" y="129702"/>
                  </a:lnTo>
                  <a:lnTo>
                    <a:pt x="172018" y="115756"/>
                  </a:lnTo>
                  <a:lnTo>
                    <a:pt x="178223" y="99113"/>
                  </a:lnTo>
                  <a:lnTo>
                    <a:pt x="180350" y="81275"/>
                  </a:lnTo>
                  <a:lnTo>
                    <a:pt x="174463" y="48070"/>
                  </a:lnTo>
                  <a:lnTo>
                    <a:pt x="162581" y="29716"/>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58" name="Google Shape;158;p47"/>
            <p:cNvSpPr/>
            <p:nvPr/>
          </p:nvSpPr>
          <p:spPr>
            <a:xfrm>
              <a:off x="1161674" y="482228"/>
              <a:ext cx="280034" cy="301625"/>
            </a:xfrm>
            <a:custGeom>
              <a:avLst/>
              <a:gdLst/>
              <a:ahLst/>
              <a:cxnLst/>
              <a:rect l="l" t="t" r="r" b="b"/>
              <a:pathLst>
                <a:path w="280034" h="301625" extrusionOk="0">
                  <a:moveTo>
                    <a:pt x="27321" y="0"/>
                  </a:moveTo>
                  <a:lnTo>
                    <a:pt x="14368" y="0"/>
                  </a:lnTo>
                  <a:lnTo>
                    <a:pt x="13876" y="460"/>
                  </a:lnTo>
                  <a:lnTo>
                    <a:pt x="0" y="299791"/>
                  </a:lnTo>
                  <a:lnTo>
                    <a:pt x="10" y="300922"/>
                  </a:lnTo>
                  <a:lnTo>
                    <a:pt x="494"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w="280034" h="301625" extrusionOk="0">
                  <a:moveTo>
                    <a:pt x="270095" y="88971"/>
                  </a:moveTo>
                  <a:lnTo>
                    <a:pt x="236383" y="88971"/>
                  </a:lnTo>
                  <a:lnTo>
                    <a:pt x="236456" y="93086"/>
                  </a:lnTo>
                  <a:lnTo>
                    <a:pt x="245774" y="299791"/>
                  </a:lnTo>
                  <a:lnTo>
                    <a:pt x="245838" y="300922"/>
                  </a:lnTo>
                  <a:lnTo>
                    <a:pt x="246351" y="301425"/>
                  </a:lnTo>
                  <a:lnTo>
                    <a:pt x="279334" y="301425"/>
                  </a:lnTo>
                  <a:lnTo>
                    <a:pt x="279818" y="300922"/>
                  </a:lnTo>
                  <a:lnTo>
                    <a:pt x="279829" y="299791"/>
                  </a:lnTo>
                  <a:lnTo>
                    <a:pt x="270095" y="88971"/>
                  </a:lnTo>
                  <a:close/>
                </a:path>
                <a:path w="280034" h="301625" extrusionOk="0">
                  <a:moveTo>
                    <a:pt x="79921" y="88960"/>
                  </a:moveTo>
                  <a:lnTo>
                    <a:pt x="43572" y="88960"/>
                  </a:lnTo>
                  <a:lnTo>
                    <a:pt x="44504" y="91515"/>
                  </a:lnTo>
                  <a:lnTo>
                    <a:pt x="45415" y="93913"/>
                  </a:lnTo>
                  <a:lnTo>
                    <a:pt x="46189" y="95735"/>
                  </a:lnTo>
                  <a:lnTo>
                    <a:pt x="135558" y="299791"/>
                  </a:lnTo>
                  <a:lnTo>
                    <a:pt x="137297" y="301362"/>
                  </a:lnTo>
                  <a:lnTo>
                    <a:pt x="142647" y="301362"/>
                  </a:lnTo>
                  <a:lnTo>
                    <a:pt x="144396" y="299791"/>
                  </a:lnTo>
                  <a:lnTo>
                    <a:pt x="174769" y="230422"/>
                  </a:lnTo>
                  <a:lnTo>
                    <a:pt x="139977" y="230422"/>
                  </a:lnTo>
                  <a:lnTo>
                    <a:pt x="139077" y="227741"/>
                  </a:lnTo>
                  <a:lnTo>
                    <a:pt x="138092" y="224956"/>
                  </a:lnTo>
                  <a:lnTo>
                    <a:pt x="137286" y="223008"/>
                  </a:lnTo>
                  <a:lnTo>
                    <a:pt x="79921" y="88960"/>
                  </a:lnTo>
                  <a:close/>
                </a:path>
                <a:path w="280034" h="301625" extrusionOk="0">
                  <a:moveTo>
                    <a:pt x="265513" y="0"/>
                  </a:moveTo>
                  <a:lnTo>
                    <a:pt x="252633" y="0"/>
                  </a:lnTo>
                  <a:lnTo>
                    <a:pt x="245657" y="1140"/>
                  </a:lnTo>
                  <a:lnTo>
                    <a:pt x="142658" y="223029"/>
                  </a:lnTo>
                  <a:lnTo>
                    <a:pt x="139977" y="230422"/>
                  </a:lnTo>
                  <a:lnTo>
                    <a:pt x="174769" y="230422"/>
                  </a:lnTo>
                  <a:lnTo>
                    <a:pt x="234540" y="93913"/>
                  </a:lnTo>
                  <a:lnTo>
                    <a:pt x="236383" y="88971"/>
                  </a:lnTo>
                  <a:lnTo>
                    <a:pt x="270095" y="88971"/>
                  </a:lnTo>
                  <a:lnTo>
                    <a:pt x="266039" y="1140"/>
                  </a:lnTo>
                  <a:lnTo>
                    <a:pt x="265994" y="460"/>
                  </a:lnTo>
                  <a:lnTo>
                    <a:pt x="26551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59" name="Google Shape;159;p47"/>
            <p:cNvSpPr/>
            <p:nvPr/>
          </p:nvSpPr>
          <p:spPr>
            <a:xfrm>
              <a:off x="1846406" y="482228"/>
              <a:ext cx="280035" cy="301625"/>
            </a:xfrm>
            <a:custGeom>
              <a:avLst/>
              <a:gdLst/>
              <a:ahLst/>
              <a:cxnLst/>
              <a:rect l="l" t="t" r="r" b="b"/>
              <a:pathLst>
                <a:path w="280035" h="301625" extrusionOk="0">
                  <a:moveTo>
                    <a:pt x="27321" y="0"/>
                  </a:moveTo>
                  <a:lnTo>
                    <a:pt x="14368" y="0"/>
                  </a:lnTo>
                  <a:lnTo>
                    <a:pt x="13876" y="460"/>
                  </a:lnTo>
                  <a:lnTo>
                    <a:pt x="0" y="299791"/>
                  </a:lnTo>
                  <a:lnTo>
                    <a:pt x="12" y="300922"/>
                  </a:lnTo>
                  <a:lnTo>
                    <a:pt x="505"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w="280035" h="301625" extrusionOk="0">
                  <a:moveTo>
                    <a:pt x="270096" y="88971"/>
                  </a:moveTo>
                  <a:lnTo>
                    <a:pt x="236383" y="88971"/>
                  </a:lnTo>
                  <a:lnTo>
                    <a:pt x="236466" y="93086"/>
                  </a:lnTo>
                  <a:lnTo>
                    <a:pt x="245774" y="299791"/>
                  </a:lnTo>
                  <a:lnTo>
                    <a:pt x="245838" y="300922"/>
                  </a:lnTo>
                  <a:lnTo>
                    <a:pt x="246351" y="301425"/>
                  </a:lnTo>
                  <a:lnTo>
                    <a:pt x="279355" y="301425"/>
                  </a:lnTo>
                  <a:lnTo>
                    <a:pt x="279830" y="300922"/>
                  </a:lnTo>
                  <a:lnTo>
                    <a:pt x="279840" y="299791"/>
                  </a:lnTo>
                  <a:lnTo>
                    <a:pt x="270096" y="88971"/>
                  </a:lnTo>
                  <a:close/>
                </a:path>
                <a:path w="280035" h="301625" extrusionOk="0">
                  <a:moveTo>
                    <a:pt x="79921" y="88960"/>
                  </a:moveTo>
                  <a:lnTo>
                    <a:pt x="43572" y="88960"/>
                  </a:lnTo>
                  <a:lnTo>
                    <a:pt x="44504" y="91515"/>
                  </a:lnTo>
                  <a:lnTo>
                    <a:pt x="45425" y="93913"/>
                  </a:lnTo>
                  <a:lnTo>
                    <a:pt x="46200" y="95735"/>
                  </a:lnTo>
                  <a:lnTo>
                    <a:pt x="135558" y="299791"/>
                  </a:lnTo>
                  <a:lnTo>
                    <a:pt x="137297" y="301362"/>
                  </a:lnTo>
                  <a:lnTo>
                    <a:pt x="142658" y="301362"/>
                  </a:lnTo>
                  <a:lnTo>
                    <a:pt x="144385" y="299791"/>
                  </a:lnTo>
                  <a:lnTo>
                    <a:pt x="174762" y="230422"/>
                  </a:lnTo>
                  <a:lnTo>
                    <a:pt x="139977" y="230422"/>
                  </a:lnTo>
                  <a:lnTo>
                    <a:pt x="139087" y="227741"/>
                  </a:lnTo>
                  <a:lnTo>
                    <a:pt x="138092" y="224956"/>
                  </a:lnTo>
                  <a:lnTo>
                    <a:pt x="137286" y="223008"/>
                  </a:lnTo>
                  <a:lnTo>
                    <a:pt x="79921" y="88960"/>
                  </a:lnTo>
                  <a:close/>
                </a:path>
                <a:path w="280035" h="301625" extrusionOk="0">
                  <a:moveTo>
                    <a:pt x="265523" y="0"/>
                  </a:moveTo>
                  <a:lnTo>
                    <a:pt x="252633" y="0"/>
                  </a:lnTo>
                  <a:lnTo>
                    <a:pt x="245661" y="1140"/>
                  </a:lnTo>
                  <a:lnTo>
                    <a:pt x="142658" y="223029"/>
                  </a:lnTo>
                  <a:lnTo>
                    <a:pt x="139977" y="230422"/>
                  </a:lnTo>
                  <a:lnTo>
                    <a:pt x="174762" y="230422"/>
                  </a:lnTo>
                  <a:lnTo>
                    <a:pt x="234540" y="93913"/>
                  </a:lnTo>
                  <a:lnTo>
                    <a:pt x="236383" y="88971"/>
                  </a:lnTo>
                  <a:lnTo>
                    <a:pt x="270096" y="88971"/>
                  </a:lnTo>
                  <a:lnTo>
                    <a:pt x="266005" y="460"/>
                  </a:lnTo>
                  <a:lnTo>
                    <a:pt x="26552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60" name="Google Shape;160;p47"/>
            <p:cNvSpPr/>
            <p:nvPr/>
          </p:nvSpPr>
          <p:spPr>
            <a:xfrm>
              <a:off x="1529433" y="482231"/>
              <a:ext cx="231139" cy="301625"/>
            </a:xfrm>
            <a:custGeom>
              <a:avLst/>
              <a:gdLst/>
              <a:ahLst/>
              <a:cxnLst/>
              <a:rect l="l" t="t" r="r" b="b"/>
              <a:pathLst>
                <a:path w="231139" h="301625" extrusionOk="0">
                  <a:moveTo>
                    <a:pt x="115326" y="0"/>
                  </a:moveTo>
                  <a:lnTo>
                    <a:pt x="79255" y="13210"/>
                  </a:lnTo>
                  <a:lnTo>
                    <a:pt x="59050" y="49820"/>
                  </a:lnTo>
                  <a:lnTo>
                    <a:pt x="0" y="300577"/>
                  </a:lnTo>
                  <a:lnTo>
                    <a:pt x="670" y="301425"/>
                  </a:lnTo>
                  <a:lnTo>
                    <a:pt x="33140" y="301435"/>
                  </a:lnTo>
                  <a:lnTo>
                    <a:pt x="33758" y="301435"/>
                  </a:lnTo>
                  <a:lnTo>
                    <a:pt x="34302" y="301006"/>
                  </a:lnTo>
                  <a:lnTo>
                    <a:pt x="59390" y="194643"/>
                  </a:lnTo>
                  <a:lnTo>
                    <a:pt x="205578" y="194643"/>
                  </a:lnTo>
                  <a:lnTo>
                    <a:pt x="197455" y="160162"/>
                  </a:lnTo>
                  <a:lnTo>
                    <a:pt x="67453" y="160162"/>
                  </a:lnTo>
                  <a:lnTo>
                    <a:pt x="92184" y="54239"/>
                  </a:lnTo>
                  <a:lnTo>
                    <a:pt x="95584" y="45323"/>
                  </a:lnTo>
                  <a:lnTo>
                    <a:pt x="100635" y="38826"/>
                  </a:lnTo>
                  <a:lnTo>
                    <a:pt x="107233" y="34872"/>
                  </a:lnTo>
                  <a:lnTo>
                    <a:pt x="115294" y="33538"/>
                  </a:lnTo>
                  <a:lnTo>
                    <a:pt x="165449" y="33538"/>
                  </a:lnTo>
                  <a:lnTo>
                    <a:pt x="163871" y="29264"/>
                  </a:lnTo>
                  <a:lnTo>
                    <a:pt x="151809" y="13739"/>
                  </a:lnTo>
                  <a:lnTo>
                    <a:pt x="135903" y="3807"/>
                  </a:lnTo>
                  <a:lnTo>
                    <a:pt x="116781" y="31"/>
                  </a:lnTo>
                  <a:lnTo>
                    <a:pt x="115326" y="0"/>
                  </a:lnTo>
                  <a:close/>
                </a:path>
                <a:path w="231139" h="301625" extrusionOk="0">
                  <a:moveTo>
                    <a:pt x="205578" y="194643"/>
                  </a:moveTo>
                  <a:lnTo>
                    <a:pt x="171146" y="194643"/>
                  </a:lnTo>
                  <a:lnTo>
                    <a:pt x="196698" y="301006"/>
                  </a:lnTo>
                  <a:lnTo>
                    <a:pt x="197219" y="301404"/>
                  </a:lnTo>
                  <a:lnTo>
                    <a:pt x="228956" y="301435"/>
                  </a:lnTo>
                  <a:lnTo>
                    <a:pt x="229856" y="301435"/>
                  </a:lnTo>
                  <a:lnTo>
                    <a:pt x="230516" y="300577"/>
                  </a:lnTo>
                  <a:lnTo>
                    <a:pt x="230328" y="299697"/>
                  </a:lnTo>
                  <a:lnTo>
                    <a:pt x="205578" y="194643"/>
                  </a:lnTo>
                  <a:close/>
                </a:path>
                <a:path w="231139" h="301625" extrusionOk="0">
                  <a:moveTo>
                    <a:pt x="165449" y="33538"/>
                  </a:moveTo>
                  <a:lnTo>
                    <a:pt x="115294" y="33538"/>
                  </a:lnTo>
                  <a:lnTo>
                    <a:pt x="116279" y="33559"/>
                  </a:lnTo>
                  <a:lnTo>
                    <a:pt x="123952" y="35114"/>
                  </a:lnTo>
                  <a:lnTo>
                    <a:pt x="130240" y="39132"/>
                  </a:lnTo>
                  <a:lnTo>
                    <a:pt x="135066" y="45533"/>
                  </a:lnTo>
                  <a:lnTo>
                    <a:pt x="138364" y="54291"/>
                  </a:lnTo>
                  <a:lnTo>
                    <a:pt x="163084" y="160162"/>
                  </a:lnTo>
                  <a:lnTo>
                    <a:pt x="197455" y="160162"/>
                  </a:lnTo>
                  <a:lnTo>
                    <a:pt x="171453" y="49799"/>
                  </a:lnTo>
                  <a:lnTo>
                    <a:pt x="165449" y="3353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61" name="Google Shape;161;p47"/>
            <p:cNvSpPr/>
            <p:nvPr/>
          </p:nvSpPr>
          <p:spPr>
            <a:xfrm>
              <a:off x="2516788" y="482026"/>
              <a:ext cx="207010" cy="302895"/>
            </a:xfrm>
            <a:custGeom>
              <a:avLst/>
              <a:gdLst/>
              <a:ahLst/>
              <a:cxnLst/>
              <a:rect l="l" t="t" r="r" b="b"/>
              <a:pathLst>
                <a:path w="207010" h="302895" extrusionOk="0">
                  <a:moveTo>
                    <a:pt x="6020" y="20"/>
                  </a:moveTo>
                  <a:lnTo>
                    <a:pt x="659" y="31"/>
                  </a:lnTo>
                  <a:lnTo>
                    <a:pt x="125" y="544"/>
                  </a:lnTo>
                  <a:lnTo>
                    <a:pt x="0" y="199480"/>
                  </a:lnTo>
                  <a:lnTo>
                    <a:pt x="7095" y="242011"/>
                  </a:lnTo>
                  <a:lnTo>
                    <a:pt x="27699" y="274589"/>
                  </a:lnTo>
                  <a:lnTo>
                    <a:pt x="60269" y="295201"/>
                  </a:lnTo>
                  <a:lnTo>
                    <a:pt x="103358" y="302399"/>
                  </a:lnTo>
                  <a:lnTo>
                    <a:pt x="146015" y="295066"/>
                  </a:lnTo>
                  <a:lnTo>
                    <a:pt x="178618" y="274228"/>
                  </a:lnTo>
                  <a:lnTo>
                    <a:pt x="181363" y="269928"/>
                  </a:lnTo>
                  <a:lnTo>
                    <a:pt x="103347" y="269928"/>
                  </a:lnTo>
                  <a:lnTo>
                    <a:pt x="70907" y="263490"/>
                  </a:lnTo>
                  <a:lnTo>
                    <a:pt x="49461" y="246889"/>
                  </a:lnTo>
                  <a:lnTo>
                    <a:pt x="37616" y="224195"/>
                  </a:lnTo>
                  <a:lnTo>
                    <a:pt x="33977" y="199480"/>
                  </a:lnTo>
                  <a:lnTo>
                    <a:pt x="33977" y="19297"/>
                  </a:lnTo>
                  <a:lnTo>
                    <a:pt x="31171" y="11779"/>
                  </a:lnTo>
                  <a:lnTo>
                    <a:pt x="19172" y="816"/>
                  </a:lnTo>
                  <a:lnTo>
                    <a:pt x="11026" y="31"/>
                  </a:lnTo>
                  <a:lnTo>
                    <a:pt x="6020" y="31"/>
                  </a:lnTo>
                  <a:close/>
                </a:path>
                <a:path w="207010" h="302895" extrusionOk="0">
                  <a:moveTo>
                    <a:pt x="205962" y="20"/>
                  </a:moveTo>
                  <a:lnTo>
                    <a:pt x="172689" y="19297"/>
                  </a:lnTo>
                  <a:lnTo>
                    <a:pt x="172685" y="199480"/>
                  </a:lnTo>
                  <a:lnTo>
                    <a:pt x="169049" y="224195"/>
                  </a:lnTo>
                  <a:lnTo>
                    <a:pt x="157209" y="246889"/>
                  </a:lnTo>
                  <a:lnTo>
                    <a:pt x="135773" y="263490"/>
                  </a:lnTo>
                  <a:lnTo>
                    <a:pt x="103347" y="269928"/>
                  </a:lnTo>
                  <a:lnTo>
                    <a:pt x="181363" y="269928"/>
                  </a:lnTo>
                  <a:lnTo>
                    <a:pt x="199443" y="241605"/>
                  </a:lnTo>
                  <a:lnTo>
                    <a:pt x="206768" y="198915"/>
                  </a:lnTo>
                  <a:lnTo>
                    <a:pt x="206552" y="19308"/>
                  </a:lnTo>
                  <a:lnTo>
                    <a:pt x="206496" y="544"/>
                  </a:lnTo>
                  <a:lnTo>
                    <a:pt x="205962" y="20"/>
                  </a:lnTo>
                  <a:close/>
                </a:path>
                <a:path w="207010" h="302895" extrusionOk="0">
                  <a:moveTo>
                    <a:pt x="10701" y="0"/>
                  </a:moveTo>
                  <a:lnTo>
                    <a:pt x="6020" y="31"/>
                  </a:lnTo>
                  <a:lnTo>
                    <a:pt x="11026" y="31"/>
                  </a:lnTo>
                  <a:lnTo>
                    <a:pt x="10701"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62" name="Google Shape;162;p47"/>
            <p:cNvSpPr/>
            <p:nvPr/>
          </p:nvSpPr>
          <p:spPr>
            <a:xfrm>
              <a:off x="424394" y="385909"/>
              <a:ext cx="359409" cy="160654"/>
            </a:xfrm>
            <a:custGeom>
              <a:avLst/>
              <a:gdLst/>
              <a:ahLst/>
              <a:cxnLst/>
              <a:rect l="l" t="t" r="r" b="b"/>
              <a:pathLst>
                <a:path w="359409" h="160654" extrusionOk="0">
                  <a:moveTo>
                    <a:pt x="279081" y="101634"/>
                  </a:moveTo>
                  <a:lnTo>
                    <a:pt x="74641" y="101634"/>
                  </a:lnTo>
                  <a:lnTo>
                    <a:pt x="106083" y="109131"/>
                  </a:lnTo>
                  <a:lnTo>
                    <a:pt x="145084" y="131399"/>
                  </a:lnTo>
                  <a:lnTo>
                    <a:pt x="189765" y="155922"/>
                  </a:lnTo>
                  <a:lnTo>
                    <a:pt x="226550" y="160239"/>
                  </a:lnTo>
                  <a:lnTo>
                    <a:pt x="254653" y="145763"/>
                  </a:lnTo>
                  <a:lnTo>
                    <a:pt x="273290" y="113902"/>
                  </a:lnTo>
                  <a:lnTo>
                    <a:pt x="279081" y="101634"/>
                  </a:lnTo>
                  <a:close/>
                </a:path>
                <a:path w="359409" h="160654" extrusionOk="0">
                  <a:moveTo>
                    <a:pt x="212998" y="0"/>
                  </a:moveTo>
                  <a:lnTo>
                    <a:pt x="162518" y="5224"/>
                  </a:lnTo>
                  <a:lnTo>
                    <a:pt x="112322" y="21446"/>
                  </a:lnTo>
                  <a:lnTo>
                    <a:pt x="67924" y="46857"/>
                  </a:lnTo>
                  <a:lnTo>
                    <a:pt x="30193" y="80129"/>
                  </a:lnTo>
                  <a:lnTo>
                    <a:pt x="0" y="119933"/>
                  </a:lnTo>
                  <a:lnTo>
                    <a:pt x="6106" y="121008"/>
                  </a:lnTo>
                  <a:lnTo>
                    <a:pt x="13031" y="119303"/>
                  </a:lnTo>
                  <a:lnTo>
                    <a:pt x="20976" y="115744"/>
                  </a:lnTo>
                  <a:lnTo>
                    <a:pt x="30145" y="111253"/>
                  </a:lnTo>
                  <a:lnTo>
                    <a:pt x="49686" y="103983"/>
                  </a:lnTo>
                  <a:lnTo>
                    <a:pt x="74641" y="101634"/>
                  </a:lnTo>
                  <a:lnTo>
                    <a:pt x="279081" y="101634"/>
                  </a:lnTo>
                  <a:lnTo>
                    <a:pt x="292344" y="73538"/>
                  </a:lnTo>
                  <a:lnTo>
                    <a:pt x="312455" y="53041"/>
                  </a:lnTo>
                  <a:lnTo>
                    <a:pt x="331565" y="45787"/>
                  </a:lnTo>
                  <a:lnTo>
                    <a:pt x="347622" y="45150"/>
                  </a:lnTo>
                  <a:lnTo>
                    <a:pt x="357129" y="45150"/>
                  </a:lnTo>
                  <a:lnTo>
                    <a:pt x="358952" y="44365"/>
                  </a:lnTo>
                  <a:lnTo>
                    <a:pt x="326124" y="25731"/>
                  </a:lnTo>
                  <a:lnTo>
                    <a:pt x="290275" y="11781"/>
                  </a:lnTo>
                  <a:lnTo>
                    <a:pt x="252276" y="3031"/>
                  </a:lnTo>
                  <a:lnTo>
                    <a:pt x="212998" y="0"/>
                  </a:lnTo>
                  <a:close/>
                </a:path>
                <a:path w="359409" h="160654" extrusionOk="0">
                  <a:moveTo>
                    <a:pt x="357129" y="45150"/>
                  </a:moveTo>
                  <a:lnTo>
                    <a:pt x="347622" y="45150"/>
                  </a:lnTo>
                  <a:lnTo>
                    <a:pt x="356376" y="45475"/>
                  </a:lnTo>
                  <a:lnTo>
                    <a:pt x="357129" y="4515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63" name="Google Shape;163;p47"/>
            <p:cNvSpPr/>
            <p:nvPr/>
          </p:nvSpPr>
          <p:spPr>
            <a:xfrm>
              <a:off x="424395" y="385915"/>
              <a:ext cx="359409" cy="160654"/>
            </a:xfrm>
            <a:custGeom>
              <a:avLst/>
              <a:gdLst/>
              <a:ahLst/>
              <a:cxnLst/>
              <a:rect l="l" t="t" r="r" b="b"/>
              <a:pathLst>
                <a:path w="359409" h="160654" extrusionOk="0">
                  <a:moveTo>
                    <a:pt x="279076" y="101633"/>
                  </a:moveTo>
                  <a:lnTo>
                    <a:pt x="74633" y="101633"/>
                  </a:lnTo>
                  <a:lnTo>
                    <a:pt x="106077" y="109131"/>
                  </a:lnTo>
                  <a:lnTo>
                    <a:pt x="145084" y="131399"/>
                  </a:lnTo>
                  <a:lnTo>
                    <a:pt x="189765" y="155921"/>
                  </a:lnTo>
                  <a:lnTo>
                    <a:pt x="226550" y="160238"/>
                  </a:lnTo>
                  <a:lnTo>
                    <a:pt x="254653" y="145758"/>
                  </a:lnTo>
                  <a:lnTo>
                    <a:pt x="273290" y="113891"/>
                  </a:lnTo>
                  <a:lnTo>
                    <a:pt x="279076" y="101633"/>
                  </a:lnTo>
                  <a:close/>
                </a:path>
                <a:path w="359409" h="160654" extrusionOk="0">
                  <a:moveTo>
                    <a:pt x="212988" y="0"/>
                  </a:moveTo>
                  <a:lnTo>
                    <a:pt x="162518" y="5214"/>
                  </a:lnTo>
                  <a:lnTo>
                    <a:pt x="112322" y="21440"/>
                  </a:lnTo>
                  <a:lnTo>
                    <a:pt x="67924" y="46851"/>
                  </a:lnTo>
                  <a:lnTo>
                    <a:pt x="30193" y="80124"/>
                  </a:lnTo>
                  <a:lnTo>
                    <a:pt x="0" y="119933"/>
                  </a:lnTo>
                  <a:lnTo>
                    <a:pt x="6106" y="121006"/>
                  </a:lnTo>
                  <a:lnTo>
                    <a:pt x="13031" y="119298"/>
                  </a:lnTo>
                  <a:lnTo>
                    <a:pt x="20976" y="115735"/>
                  </a:lnTo>
                  <a:lnTo>
                    <a:pt x="30145" y="111242"/>
                  </a:lnTo>
                  <a:lnTo>
                    <a:pt x="49680" y="103978"/>
                  </a:lnTo>
                  <a:lnTo>
                    <a:pt x="74633" y="101633"/>
                  </a:lnTo>
                  <a:lnTo>
                    <a:pt x="279076" y="101633"/>
                  </a:lnTo>
                  <a:lnTo>
                    <a:pt x="292342" y="73532"/>
                  </a:lnTo>
                  <a:lnTo>
                    <a:pt x="312455" y="53035"/>
                  </a:lnTo>
                  <a:lnTo>
                    <a:pt x="331568" y="45778"/>
                  </a:lnTo>
                  <a:lnTo>
                    <a:pt x="347622" y="45139"/>
                  </a:lnTo>
                  <a:lnTo>
                    <a:pt x="357132" y="45139"/>
                  </a:lnTo>
                  <a:lnTo>
                    <a:pt x="358962" y="44354"/>
                  </a:lnTo>
                  <a:lnTo>
                    <a:pt x="326129" y="25722"/>
                  </a:lnTo>
                  <a:lnTo>
                    <a:pt x="290279" y="11775"/>
                  </a:lnTo>
                  <a:lnTo>
                    <a:pt x="252276" y="3029"/>
                  </a:lnTo>
                  <a:lnTo>
                    <a:pt x="212988" y="0"/>
                  </a:lnTo>
                  <a:close/>
                </a:path>
                <a:path w="359409" h="160654" extrusionOk="0">
                  <a:moveTo>
                    <a:pt x="357132" y="45139"/>
                  </a:moveTo>
                  <a:lnTo>
                    <a:pt x="347622" y="45139"/>
                  </a:lnTo>
                  <a:lnTo>
                    <a:pt x="356376" y="45464"/>
                  </a:lnTo>
                  <a:lnTo>
                    <a:pt x="357132" y="45139"/>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64" name="Google Shape;164;p47"/>
            <p:cNvSpPr/>
            <p:nvPr/>
          </p:nvSpPr>
          <p:spPr>
            <a:xfrm>
              <a:off x="388141" y="471829"/>
              <a:ext cx="502284" cy="417194"/>
            </a:xfrm>
            <a:custGeom>
              <a:avLst/>
              <a:gdLst/>
              <a:ahLst/>
              <a:cxnLst/>
              <a:rect l="l" t="t" r="r" b="b"/>
              <a:pathLst>
                <a:path w="502284" h="417194" extrusionOk="0">
                  <a:moveTo>
                    <a:pt x="58476" y="81522"/>
                  </a:moveTo>
                  <a:lnTo>
                    <a:pt x="8920" y="117624"/>
                  </a:lnTo>
                  <a:lnTo>
                    <a:pt x="0" y="188780"/>
                  </a:lnTo>
                  <a:lnTo>
                    <a:pt x="6086" y="225752"/>
                  </a:lnTo>
                  <a:lnTo>
                    <a:pt x="20970" y="268684"/>
                  </a:lnTo>
                  <a:lnTo>
                    <a:pt x="42648" y="307244"/>
                  </a:lnTo>
                  <a:lnTo>
                    <a:pt x="70253" y="340900"/>
                  </a:lnTo>
                  <a:lnTo>
                    <a:pt x="102915" y="369119"/>
                  </a:lnTo>
                  <a:lnTo>
                    <a:pt x="139767" y="391369"/>
                  </a:lnTo>
                  <a:lnTo>
                    <a:pt x="179940" y="407118"/>
                  </a:lnTo>
                  <a:lnTo>
                    <a:pt x="222565" y="415835"/>
                  </a:lnTo>
                  <a:lnTo>
                    <a:pt x="266775" y="416986"/>
                  </a:lnTo>
                  <a:lnTo>
                    <a:pt x="311700" y="410039"/>
                  </a:lnTo>
                  <a:lnTo>
                    <a:pt x="354634" y="395197"/>
                  </a:lnTo>
                  <a:lnTo>
                    <a:pt x="393129" y="373594"/>
                  </a:lnTo>
                  <a:lnTo>
                    <a:pt x="426673" y="346089"/>
                  </a:lnTo>
                  <a:lnTo>
                    <a:pt x="454752" y="313541"/>
                  </a:lnTo>
                  <a:lnTo>
                    <a:pt x="476854" y="276810"/>
                  </a:lnTo>
                  <a:lnTo>
                    <a:pt x="489166" y="245222"/>
                  </a:lnTo>
                  <a:lnTo>
                    <a:pt x="277441" y="245222"/>
                  </a:lnTo>
                  <a:lnTo>
                    <a:pt x="237962" y="242999"/>
                  </a:lnTo>
                  <a:lnTo>
                    <a:pt x="198668" y="226846"/>
                  </a:lnTo>
                  <a:lnTo>
                    <a:pt x="162891" y="198831"/>
                  </a:lnTo>
                  <a:lnTo>
                    <a:pt x="133967" y="161021"/>
                  </a:lnTo>
                  <a:lnTo>
                    <a:pt x="114325" y="124854"/>
                  </a:lnTo>
                  <a:lnTo>
                    <a:pt x="104289" y="109255"/>
                  </a:lnTo>
                  <a:lnTo>
                    <a:pt x="91455" y="94845"/>
                  </a:lnTo>
                  <a:lnTo>
                    <a:pt x="75799" y="84974"/>
                  </a:lnTo>
                  <a:lnTo>
                    <a:pt x="58476" y="81522"/>
                  </a:lnTo>
                  <a:close/>
                </a:path>
                <a:path w="502284" h="417194" extrusionOk="0">
                  <a:moveTo>
                    <a:pt x="416942" y="0"/>
                  </a:moveTo>
                  <a:lnTo>
                    <a:pt x="382472" y="29308"/>
                  </a:lnTo>
                  <a:lnTo>
                    <a:pt x="374088" y="67766"/>
                  </a:lnTo>
                  <a:lnTo>
                    <a:pt x="368364" y="112970"/>
                  </a:lnTo>
                  <a:lnTo>
                    <a:pt x="359980" y="158920"/>
                  </a:lnTo>
                  <a:lnTo>
                    <a:pt x="343615" y="199616"/>
                  </a:lnTo>
                  <a:lnTo>
                    <a:pt x="313770" y="231450"/>
                  </a:lnTo>
                  <a:lnTo>
                    <a:pt x="277441" y="245222"/>
                  </a:lnTo>
                  <a:lnTo>
                    <a:pt x="489166" y="245222"/>
                  </a:lnTo>
                  <a:lnTo>
                    <a:pt x="492466" y="236755"/>
                  </a:lnTo>
                  <a:lnTo>
                    <a:pt x="501075" y="194234"/>
                  </a:lnTo>
                  <a:lnTo>
                    <a:pt x="502168" y="150107"/>
                  </a:lnTo>
                  <a:lnTo>
                    <a:pt x="495233" y="105232"/>
                  </a:lnTo>
                  <a:lnTo>
                    <a:pt x="476074" y="52247"/>
                  </a:lnTo>
                  <a:lnTo>
                    <a:pt x="448763" y="14449"/>
                  </a:lnTo>
                  <a:lnTo>
                    <a:pt x="424210" y="814"/>
                  </a:lnTo>
                  <a:lnTo>
                    <a:pt x="416942"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65" name="Google Shape;165;p47"/>
            <p:cNvSpPr/>
            <p:nvPr/>
          </p:nvSpPr>
          <p:spPr>
            <a:xfrm>
              <a:off x="388140" y="471828"/>
              <a:ext cx="502284" cy="417194"/>
            </a:xfrm>
            <a:custGeom>
              <a:avLst/>
              <a:gdLst/>
              <a:ahLst/>
              <a:cxnLst/>
              <a:rect l="l" t="t" r="r" b="b"/>
              <a:pathLst>
                <a:path w="502284" h="417194" extrusionOk="0">
                  <a:moveTo>
                    <a:pt x="58481" y="81526"/>
                  </a:moveTo>
                  <a:lnTo>
                    <a:pt x="8917" y="117624"/>
                  </a:lnTo>
                  <a:lnTo>
                    <a:pt x="0" y="188784"/>
                  </a:lnTo>
                  <a:lnTo>
                    <a:pt x="6087" y="225762"/>
                  </a:lnTo>
                  <a:lnTo>
                    <a:pt x="20968" y="268691"/>
                  </a:lnTo>
                  <a:lnTo>
                    <a:pt x="42645" y="307249"/>
                  </a:lnTo>
                  <a:lnTo>
                    <a:pt x="70249" y="340903"/>
                  </a:lnTo>
                  <a:lnTo>
                    <a:pt x="102912" y="369121"/>
                  </a:lnTo>
                  <a:lnTo>
                    <a:pt x="139765" y="391370"/>
                  </a:lnTo>
                  <a:lnTo>
                    <a:pt x="179939" y="407119"/>
                  </a:lnTo>
                  <a:lnTo>
                    <a:pt x="222565" y="415835"/>
                  </a:lnTo>
                  <a:lnTo>
                    <a:pt x="266776" y="416986"/>
                  </a:lnTo>
                  <a:lnTo>
                    <a:pt x="311701" y="410039"/>
                  </a:lnTo>
                  <a:lnTo>
                    <a:pt x="354635" y="395197"/>
                  </a:lnTo>
                  <a:lnTo>
                    <a:pt x="393131" y="373594"/>
                  </a:lnTo>
                  <a:lnTo>
                    <a:pt x="426674" y="346089"/>
                  </a:lnTo>
                  <a:lnTo>
                    <a:pt x="454754" y="313542"/>
                  </a:lnTo>
                  <a:lnTo>
                    <a:pt x="476856" y="276812"/>
                  </a:lnTo>
                  <a:lnTo>
                    <a:pt x="489166" y="245228"/>
                  </a:lnTo>
                  <a:lnTo>
                    <a:pt x="277443" y="245228"/>
                  </a:lnTo>
                  <a:lnTo>
                    <a:pt x="237964" y="243004"/>
                  </a:lnTo>
                  <a:lnTo>
                    <a:pt x="198669" y="226851"/>
                  </a:lnTo>
                  <a:lnTo>
                    <a:pt x="162892" y="198835"/>
                  </a:lnTo>
                  <a:lnTo>
                    <a:pt x="133968" y="161021"/>
                  </a:lnTo>
                  <a:lnTo>
                    <a:pt x="114326" y="124858"/>
                  </a:lnTo>
                  <a:lnTo>
                    <a:pt x="104291" y="109256"/>
                  </a:lnTo>
                  <a:lnTo>
                    <a:pt x="91456" y="94845"/>
                  </a:lnTo>
                  <a:lnTo>
                    <a:pt x="75802" y="84975"/>
                  </a:lnTo>
                  <a:lnTo>
                    <a:pt x="58481" y="81526"/>
                  </a:lnTo>
                  <a:close/>
                </a:path>
                <a:path w="502284" h="417194" extrusionOk="0">
                  <a:moveTo>
                    <a:pt x="416944" y="0"/>
                  </a:moveTo>
                  <a:lnTo>
                    <a:pt x="382474" y="29308"/>
                  </a:lnTo>
                  <a:lnTo>
                    <a:pt x="374089" y="67764"/>
                  </a:lnTo>
                  <a:lnTo>
                    <a:pt x="368366" y="112967"/>
                  </a:lnTo>
                  <a:lnTo>
                    <a:pt x="359982" y="158920"/>
                  </a:lnTo>
                  <a:lnTo>
                    <a:pt x="343616" y="199627"/>
                  </a:lnTo>
                  <a:lnTo>
                    <a:pt x="313772" y="231457"/>
                  </a:lnTo>
                  <a:lnTo>
                    <a:pt x="277443" y="245228"/>
                  </a:lnTo>
                  <a:lnTo>
                    <a:pt x="489166" y="245228"/>
                  </a:lnTo>
                  <a:lnTo>
                    <a:pt x="492467" y="236758"/>
                  </a:lnTo>
                  <a:lnTo>
                    <a:pt x="501076" y="194239"/>
                  </a:lnTo>
                  <a:lnTo>
                    <a:pt x="502170" y="150114"/>
                  </a:lnTo>
                  <a:lnTo>
                    <a:pt x="495235" y="105242"/>
                  </a:lnTo>
                  <a:lnTo>
                    <a:pt x="476072" y="52248"/>
                  </a:lnTo>
                  <a:lnTo>
                    <a:pt x="448765" y="14449"/>
                  </a:lnTo>
                  <a:lnTo>
                    <a:pt x="424216" y="816"/>
                  </a:lnTo>
                  <a:lnTo>
                    <a:pt x="416944"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grpSp>
      <p:sp>
        <p:nvSpPr>
          <p:cNvPr id="166" name="Google Shape;166;p47"/>
          <p:cNvSpPr txBox="1">
            <a:spLocks noGrp="1"/>
          </p:cNvSpPr>
          <p:nvPr>
            <p:ph type="title"/>
          </p:nvPr>
        </p:nvSpPr>
        <p:spPr>
          <a:xfrm>
            <a:off x="5780646" y="607512"/>
            <a:ext cx="5650476" cy="656187"/>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7000"/>
              <a:buNone/>
              <a:defRPr sz="4245">
                <a:solidFill>
                  <a:schemeClr val="lt1"/>
                </a:solidFill>
              </a:defRPr>
            </a:lvl1pPr>
            <a:lvl2pPr lvl="1" algn="l">
              <a:lnSpc>
                <a:spcPct val="100000"/>
              </a:lnSpc>
              <a:spcBef>
                <a:spcPts val="0"/>
              </a:spcBef>
              <a:spcAft>
                <a:spcPts val="0"/>
              </a:spcAft>
              <a:buClr>
                <a:schemeClr val="lt1"/>
              </a:buClr>
              <a:buSzPts val="7000"/>
              <a:buNone/>
              <a:defRPr sz="4245">
                <a:solidFill>
                  <a:schemeClr val="lt1"/>
                </a:solidFill>
              </a:defRPr>
            </a:lvl2pPr>
            <a:lvl3pPr lvl="2" algn="l">
              <a:lnSpc>
                <a:spcPct val="100000"/>
              </a:lnSpc>
              <a:spcBef>
                <a:spcPts val="0"/>
              </a:spcBef>
              <a:spcAft>
                <a:spcPts val="0"/>
              </a:spcAft>
              <a:buClr>
                <a:schemeClr val="lt1"/>
              </a:buClr>
              <a:buSzPts val="7000"/>
              <a:buNone/>
              <a:defRPr sz="4245">
                <a:solidFill>
                  <a:schemeClr val="lt1"/>
                </a:solidFill>
              </a:defRPr>
            </a:lvl3pPr>
            <a:lvl4pPr lvl="3" algn="l">
              <a:lnSpc>
                <a:spcPct val="100000"/>
              </a:lnSpc>
              <a:spcBef>
                <a:spcPts val="0"/>
              </a:spcBef>
              <a:spcAft>
                <a:spcPts val="0"/>
              </a:spcAft>
              <a:buClr>
                <a:schemeClr val="lt1"/>
              </a:buClr>
              <a:buSzPts val="7000"/>
              <a:buNone/>
              <a:defRPr sz="4245">
                <a:solidFill>
                  <a:schemeClr val="lt1"/>
                </a:solidFill>
              </a:defRPr>
            </a:lvl4pPr>
            <a:lvl5pPr lvl="4" algn="l">
              <a:lnSpc>
                <a:spcPct val="100000"/>
              </a:lnSpc>
              <a:spcBef>
                <a:spcPts val="0"/>
              </a:spcBef>
              <a:spcAft>
                <a:spcPts val="0"/>
              </a:spcAft>
              <a:buClr>
                <a:schemeClr val="lt1"/>
              </a:buClr>
              <a:buSzPts val="7000"/>
              <a:buNone/>
              <a:defRPr sz="4245">
                <a:solidFill>
                  <a:schemeClr val="lt1"/>
                </a:solidFill>
              </a:defRPr>
            </a:lvl5pPr>
            <a:lvl6pPr lvl="5" algn="l">
              <a:lnSpc>
                <a:spcPct val="100000"/>
              </a:lnSpc>
              <a:spcBef>
                <a:spcPts val="0"/>
              </a:spcBef>
              <a:spcAft>
                <a:spcPts val="0"/>
              </a:spcAft>
              <a:buClr>
                <a:schemeClr val="lt1"/>
              </a:buClr>
              <a:buSzPts val="7000"/>
              <a:buNone/>
              <a:defRPr sz="4245">
                <a:solidFill>
                  <a:schemeClr val="lt1"/>
                </a:solidFill>
              </a:defRPr>
            </a:lvl6pPr>
            <a:lvl7pPr lvl="6" algn="l">
              <a:lnSpc>
                <a:spcPct val="100000"/>
              </a:lnSpc>
              <a:spcBef>
                <a:spcPts val="0"/>
              </a:spcBef>
              <a:spcAft>
                <a:spcPts val="0"/>
              </a:spcAft>
              <a:buClr>
                <a:schemeClr val="lt1"/>
              </a:buClr>
              <a:buSzPts val="7000"/>
              <a:buNone/>
              <a:defRPr sz="4245">
                <a:solidFill>
                  <a:schemeClr val="lt1"/>
                </a:solidFill>
              </a:defRPr>
            </a:lvl7pPr>
            <a:lvl8pPr lvl="7" algn="l">
              <a:lnSpc>
                <a:spcPct val="100000"/>
              </a:lnSpc>
              <a:spcBef>
                <a:spcPts val="0"/>
              </a:spcBef>
              <a:spcAft>
                <a:spcPts val="0"/>
              </a:spcAft>
              <a:buClr>
                <a:schemeClr val="lt1"/>
              </a:buClr>
              <a:buSzPts val="7000"/>
              <a:buNone/>
              <a:defRPr sz="4245">
                <a:solidFill>
                  <a:schemeClr val="lt1"/>
                </a:solidFill>
              </a:defRPr>
            </a:lvl8pPr>
            <a:lvl9pPr lvl="8" algn="l">
              <a:lnSpc>
                <a:spcPct val="100000"/>
              </a:lnSpc>
              <a:spcBef>
                <a:spcPts val="0"/>
              </a:spcBef>
              <a:spcAft>
                <a:spcPts val="0"/>
              </a:spcAft>
              <a:buClr>
                <a:schemeClr val="lt1"/>
              </a:buClr>
              <a:buSzPts val="7000"/>
              <a:buNone/>
              <a:defRPr sz="4245">
                <a:solidFill>
                  <a:schemeClr val="lt1"/>
                </a:solidFill>
              </a:defRPr>
            </a:lvl9pPr>
          </a:lstStyle>
          <a:p>
            <a:endParaRPr/>
          </a:p>
        </p:txBody>
      </p:sp>
      <p:sp>
        <p:nvSpPr>
          <p:cNvPr id="167" name="Google Shape;167;p47"/>
          <p:cNvSpPr txBox="1">
            <a:spLocks noGrp="1"/>
          </p:cNvSpPr>
          <p:nvPr>
            <p:ph type="subTitle" idx="1"/>
          </p:nvPr>
        </p:nvSpPr>
        <p:spPr>
          <a:xfrm>
            <a:off x="5787472" y="2050674"/>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168" name="Google Shape;168;p47"/>
          <p:cNvSpPr txBox="1">
            <a:spLocks noGrp="1"/>
          </p:cNvSpPr>
          <p:nvPr>
            <p:ph type="body" idx="2"/>
          </p:nvPr>
        </p:nvSpPr>
        <p:spPr>
          <a:xfrm>
            <a:off x="5787472" y="2446403"/>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169" name="Google Shape;169;p47"/>
          <p:cNvSpPr txBox="1">
            <a:spLocks noGrp="1"/>
          </p:cNvSpPr>
          <p:nvPr>
            <p:ph type="subTitle" idx="3"/>
          </p:nvPr>
        </p:nvSpPr>
        <p:spPr>
          <a:xfrm>
            <a:off x="5787472" y="3880838"/>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170" name="Google Shape;170;p47"/>
          <p:cNvSpPr txBox="1">
            <a:spLocks noGrp="1"/>
          </p:cNvSpPr>
          <p:nvPr>
            <p:ph type="body" idx="4"/>
          </p:nvPr>
        </p:nvSpPr>
        <p:spPr>
          <a:xfrm>
            <a:off x="5787472" y="4276567"/>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171" name="Google Shape;171;p47"/>
          <p:cNvSpPr txBox="1">
            <a:spLocks noGrp="1"/>
          </p:cNvSpPr>
          <p:nvPr>
            <p:ph type="subTitle" idx="5"/>
          </p:nvPr>
        </p:nvSpPr>
        <p:spPr>
          <a:xfrm>
            <a:off x="5787472" y="5267085"/>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172" name="Google Shape;172;p47"/>
          <p:cNvSpPr txBox="1">
            <a:spLocks noGrp="1"/>
          </p:cNvSpPr>
          <p:nvPr>
            <p:ph type="body" idx="6"/>
          </p:nvPr>
        </p:nvSpPr>
        <p:spPr>
          <a:xfrm>
            <a:off x="5787472" y="5662815"/>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173" name="Google Shape;173;p47"/>
          <p:cNvSpPr txBox="1">
            <a:spLocks noGrp="1"/>
          </p:cNvSpPr>
          <p:nvPr>
            <p:ph type="subTitle" idx="7"/>
          </p:nvPr>
        </p:nvSpPr>
        <p:spPr>
          <a:xfrm>
            <a:off x="8897815" y="2050674"/>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174" name="Google Shape;174;p47"/>
          <p:cNvSpPr txBox="1">
            <a:spLocks noGrp="1"/>
          </p:cNvSpPr>
          <p:nvPr>
            <p:ph type="body" idx="8"/>
          </p:nvPr>
        </p:nvSpPr>
        <p:spPr>
          <a:xfrm>
            <a:off x="8897815" y="2446403"/>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175" name="Google Shape;175;p47"/>
          <p:cNvSpPr txBox="1">
            <a:spLocks noGrp="1"/>
          </p:cNvSpPr>
          <p:nvPr>
            <p:ph type="subTitle" idx="9"/>
          </p:nvPr>
        </p:nvSpPr>
        <p:spPr>
          <a:xfrm>
            <a:off x="8897815" y="3880838"/>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176" name="Google Shape;176;p47"/>
          <p:cNvSpPr txBox="1">
            <a:spLocks noGrp="1"/>
          </p:cNvSpPr>
          <p:nvPr>
            <p:ph type="body" idx="13"/>
          </p:nvPr>
        </p:nvSpPr>
        <p:spPr>
          <a:xfrm>
            <a:off x="8897815" y="4276567"/>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177" name="Google Shape;177;p47"/>
          <p:cNvSpPr txBox="1">
            <a:spLocks noGrp="1"/>
          </p:cNvSpPr>
          <p:nvPr>
            <p:ph type="subTitle" idx="14"/>
          </p:nvPr>
        </p:nvSpPr>
        <p:spPr>
          <a:xfrm>
            <a:off x="8897815" y="5267085"/>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178" name="Google Shape;178;p47"/>
          <p:cNvSpPr txBox="1">
            <a:spLocks noGrp="1"/>
          </p:cNvSpPr>
          <p:nvPr>
            <p:ph type="body" idx="15"/>
          </p:nvPr>
        </p:nvSpPr>
        <p:spPr>
          <a:xfrm>
            <a:off x="8897815" y="5662815"/>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16053376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odern Developer Blue">
  <p:cSld name="Modern Developer Blue">
    <p:bg>
      <p:bgPr>
        <a:gradFill>
          <a:gsLst>
            <a:gs pos="0">
              <a:srgbClr val="00C8B0"/>
            </a:gs>
            <a:gs pos="100000">
              <a:srgbClr val="0B7DC4"/>
            </a:gs>
          </a:gsLst>
          <a:lin ang="2698631" scaled="0"/>
        </a:gradFill>
        <a:effectLst/>
      </p:bgPr>
    </p:bg>
    <p:spTree>
      <p:nvGrpSpPr>
        <p:cNvPr id="1" name="Shape 179"/>
        <p:cNvGrpSpPr/>
        <p:nvPr/>
      </p:nvGrpSpPr>
      <p:grpSpPr>
        <a:xfrm>
          <a:off x="0" y="0"/>
          <a:ext cx="0" cy="0"/>
          <a:chOff x="0" y="0"/>
          <a:chExt cx="0" cy="0"/>
        </a:xfrm>
      </p:grpSpPr>
      <p:pic>
        <p:nvPicPr>
          <p:cNvPr id="180" name="Google Shape;180;p48"/>
          <p:cNvPicPr preferRelativeResize="0"/>
          <p:nvPr/>
        </p:nvPicPr>
        <p:blipFill rotWithShape="1">
          <a:blip r:embed="rId2">
            <a:alphaModFix amt="22000"/>
          </a:blip>
          <a:srcRect l="2020" t="780" r="787" b="-779"/>
          <a:stretch/>
        </p:blipFill>
        <p:spPr>
          <a:xfrm rot="10800000" flipH="1">
            <a:off x="-2648367" y="2165829"/>
            <a:ext cx="4861796" cy="4654537"/>
          </a:xfrm>
          <a:prstGeom prst="rect">
            <a:avLst/>
          </a:prstGeom>
          <a:noFill/>
          <a:ln>
            <a:noFill/>
          </a:ln>
        </p:spPr>
      </p:pic>
      <p:pic>
        <p:nvPicPr>
          <p:cNvPr id="181" name="Google Shape;181;p48"/>
          <p:cNvPicPr preferRelativeResize="0"/>
          <p:nvPr/>
        </p:nvPicPr>
        <p:blipFill rotWithShape="1">
          <a:blip r:embed="rId3">
            <a:alphaModFix amt="20000"/>
          </a:blip>
          <a:srcRect/>
          <a:stretch/>
        </p:blipFill>
        <p:spPr>
          <a:xfrm rot="-5400000">
            <a:off x="217498" y="1933092"/>
            <a:ext cx="6983661" cy="2991813"/>
          </a:xfrm>
          <a:prstGeom prst="rect">
            <a:avLst/>
          </a:prstGeom>
          <a:noFill/>
          <a:ln>
            <a:noFill/>
          </a:ln>
        </p:spPr>
      </p:pic>
      <p:sp>
        <p:nvSpPr>
          <p:cNvPr id="182" name="Google Shape;182;p48"/>
          <p:cNvSpPr/>
          <p:nvPr/>
        </p:nvSpPr>
        <p:spPr>
          <a:xfrm>
            <a:off x="9162239" y="5877026"/>
            <a:ext cx="2384415" cy="55485"/>
          </a:xfrm>
          <a:prstGeom prst="rect">
            <a:avLst/>
          </a:prstGeom>
          <a:solidFill>
            <a:srgbClr val="4FB645"/>
          </a:solidFill>
          <a:ln>
            <a:noFill/>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grpSp>
        <p:nvGrpSpPr>
          <p:cNvPr id="183" name="Google Shape;183;p48"/>
          <p:cNvGrpSpPr/>
          <p:nvPr/>
        </p:nvGrpSpPr>
        <p:grpSpPr>
          <a:xfrm>
            <a:off x="235399" y="234005"/>
            <a:ext cx="909783" cy="195959"/>
            <a:chOff x="388140" y="385909"/>
            <a:chExt cx="2335658" cy="503114"/>
          </a:xfrm>
        </p:grpSpPr>
        <p:sp>
          <p:nvSpPr>
            <p:cNvPr id="184" name="Google Shape;184;p48"/>
            <p:cNvSpPr/>
            <p:nvPr/>
          </p:nvSpPr>
          <p:spPr>
            <a:xfrm>
              <a:off x="2234208" y="482226"/>
              <a:ext cx="189230" cy="301625"/>
            </a:xfrm>
            <a:custGeom>
              <a:avLst/>
              <a:gdLst/>
              <a:ahLst/>
              <a:cxnLst/>
              <a:rect l="l" t="t" r="r" b="b"/>
              <a:pathLst>
                <a:path w="189230" h="301625" extrusionOk="0">
                  <a:moveTo>
                    <a:pt x="98740" y="0"/>
                  </a:moveTo>
                  <a:lnTo>
                    <a:pt x="22585" y="0"/>
                  </a:lnTo>
                  <a:lnTo>
                    <a:pt x="13795" y="1775"/>
                  </a:lnTo>
                  <a:lnTo>
                    <a:pt x="6616" y="6616"/>
                  </a:lnTo>
                  <a:lnTo>
                    <a:pt x="1775" y="13795"/>
                  </a:lnTo>
                  <a:lnTo>
                    <a:pt x="35" y="22410"/>
                  </a:lnTo>
                  <a:lnTo>
                    <a:pt x="0" y="298682"/>
                  </a:lnTo>
                  <a:lnTo>
                    <a:pt x="2649" y="301341"/>
                  </a:lnTo>
                  <a:lnTo>
                    <a:pt x="101284" y="301341"/>
                  </a:lnTo>
                  <a:lnTo>
                    <a:pt x="137374" y="295196"/>
                  </a:lnTo>
                  <a:lnTo>
                    <a:pt x="164959" y="277723"/>
                  </a:lnTo>
                  <a:lnTo>
                    <a:pt x="170486" y="269143"/>
                  </a:lnTo>
                  <a:lnTo>
                    <a:pt x="102206" y="269143"/>
                  </a:lnTo>
                  <a:lnTo>
                    <a:pt x="32574" y="268997"/>
                  </a:lnTo>
                  <a:lnTo>
                    <a:pt x="32574" y="161293"/>
                  </a:lnTo>
                  <a:lnTo>
                    <a:pt x="168430" y="161293"/>
                  </a:lnTo>
                  <a:lnTo>
                    <a:pt x="165583" y="157499"/>
                  </a:lnTo>
                  <a:lnTo>
                    <a:pt x="148435" y="143524"/>
                  </a:lnTo>
                  <a:lnTo>
                    <a:pt x="162000" y="130721"/>
                  </a:lnTo>
                  <a:lnTo>
                    <a:pt x="162682" y="129702"/>
                  </a:lnTo>
                  <a:lnTo>
                    <a:pt x="32616" y="129702"/>
                  </a:lnTo>
                  <a:lnTo>
                    <a:pt x="32616" y="29716"/>
                  </a:lnTo>
                  <a:lnTo>
                    <a:pt x="162581" y="29716"/>
                  </a:lnTo>
                  <a:lnTo>
                    <a:pt x="157851" y="22410"/>
                  </a:lnTo>
                  <a:lnTo>
                    <a:pt x="132085" y="5864"/>
                  </a:lnTo>
                  <a:lnTo>
                    <a:pt x="98740" y="0"/>
                  </a:lnTo>
                  <a:close/>
                </a:path>
                <a:path w="189230" h="301625" extrusionOk="0">
                  <a:moveTo>
                    <a:pt x="168430" y="161293"/>
                  </a:moveTo>
                  <a:lnTo>
                    <a:pt x="32574" y="161293"/>
                  </a:lnTo>
                  <a:lnTo>
                    <a:pt x="95065" y="161450"/>
                  </a:lnTo>
                  <a:lnTo>
                    <a:pt x="119672" y="165601"/>
                  </a:lnTo>
                  <a:lnTo>
                    <a:pt x="139557" y="176989"/>
                  </a:lnTo>
                  <a:lnTo>
                    <a:pt x="152855" y="194015"/>
                  </a:lnTo>
                  <a:lnTo>
                    <a:pt x="157702" y="215082"/>
                  </a:lnTo>
                  <a:lnTo>
                    <a:pt x="154063" y="238243"/>
                  </a:lnTo>
                  <a:lnTo>
                    <a:pt x="143375" y="255192"/>
                  </a:lnTo>
                  <a:lnTo>
                    <a:pt x="125976" y="265601"/>
                  </a:lnTo>
                  <a:lnTo>
                    <a:pt x="102206" y="269143"/>
                  </a:lnTo>
                  <a:lnTo>
                    <a:pt x="170486" y="269143"/>
                  </a:lnTo>
                  <a:lnTo>
                    <a:pt x="182581" y="250369"/>
                  </a:lnTo>
                  <a:lnTo>
                    <a:pt x="188779" y="214579"/>
                  </a:lnTo>
                  <a:lnTo>
                    <a:pt x="186090" y="193589"/>
                  </a:lnTo>
                  <a:lnTo>
                    <a:pt x="178247" y="174375"/>
                  </a:lnTo>
                  <a:lnTo>
                    <a:pt x="168430" y="161293"/>
                  </a:lnTo>
                  <a:close/>
                </a:path>
                <a:path w="189230" h="301625" extrusionOk="0">
                  <a:moveTo>
                    <a:pt x="162581" y="29716"/>
                  </a:moveTo>
                  <a:lnTo>
                    <a:pt x="99546" y="29716"/>
                  </a:lnTo>
                  <a:lnTo>
                    <a:pt x="120723" y="33008"/>
                  </a:lnTo>
                  <a:lnTo>
                    <a:pt x="136224" y="42680"/>
                  </a:lnTo>
                  <a:lnTo>
                    <a:pt x="145748" y="58425"/>
                  </a:lnTo>
                  <a:lnTo>
                    <a:pt x="148990" y="79934"/>
                  </a:lnTo>
                  <a:lnTo>
                    <a:pt x="144575" y="99487"/>
                  </a:lnTo>
                  <a:lnTo>
                    <a:pt x="132464" y="115287"/>
                  </a:lnTo>
                  <a:lnTo>
                    <a:pt x="114357" y="125852"/>
                  </a:lnTo>
                  <a:lnTo>
                    <a:pt x="91955" y="129702"/>
                  </a:lnTo>
                  <a:lnTo>
                    <a:pt x="162682" y="129702"/>
                  </a:lnTo>
                  <a:lnTo>
                    <a:pt x="172018" y="115756"/>
                  </a:lnTo>
                  <a:lnTo>
                    <a:pt x="178223" y="99113"/>
                  </a:lnTo>
                  <a:lnTo>
                    <a:pt x="180350" y="81275"/>
                  </a:lnTo>
                  <a:lnTo>
                    <a:pt x="174463" y="48070"/>
                  </a:lnTo>
                  <a:lnTo>
                    <a:pt x="162581" y="29716"/>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85" name="Google Shape;185;p48"/>
            <p:cNvSpPr/>
            <p:nvPr/>
          </p:nvSpPr>
          <p:spPr>
            <a:xfrm>
              <a:off x="1161674" y="482228"/>
              <a:ext cx="280034" cy="301625"/>
            </a:xfrm>
            <a:custGeom>
              <a:avLst/>
              <a:gdLst/>
              <a:ahLst/>
              <a:cxnLst/>
              <a:rect l="l" t="t" r="r" b="b"/>
              <a:pathLst>
                <a:path w="280034" h="301625" extrusionOk="0">
                  <a:moveTo>
                    <a:pt x="27321" y="0"/>
                  </a:moveTo>
                  <a:lnTo>
                    <a:pt x="14368" y="0"/>
                  </a:lnTo>
                  <a:lnTo>
                    <a:pt x="13876" y="460"/>
                  </a:lnTo>
                  <a:lnTo>
                    <a:pt x="0" y="299791"/>
                  </a:lnTo>
                  <a:lnTo>
                    <a:pt x="10" y="300922"/>
                  </a:lnTo>
                  <a:lnTo>
                    <a:pt x="494"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w="280034" h="301625" extrusionOk="0">
                  <a:moveTo>
                    <a:pt x="270095" y="88971"/>
                  </a:moveTo>
                  <a:lnTo>
                    <a:pt x="236383" y="88971"/>
                  </a:lnTo>
                  <a:lnTo>
                    <a:pt x="236456" y="93086"/>
                  </a:lnTo>
                  <a:lnTo>
                    <a:pt x="245774" y="299791"/>
                  </a:lnTo>
                  <a:lnTo>
                    <a:pt x="245838" y="300922"/>
                  </a:lnTo>
                  <a:lnTo>
                    <a:pt x="246351" y="301425"/>
                  </a:lnTo>
                  <a:lnTo>
                    <a:pt x="279334" y="301425"/>
                  </a:lnTo>
                  <a:lnTo>
                    <a:pt x="279818" y="300922"/>
                  </a:lnTo>
                  <a:lnTo>
                    <a:pt x="279829" y="299791"/>
                  </a:lnTo>
                  <a:lnTo>
                    <a:pt x="270095" y="88971"/>
                  </a:lnTo>
                  <a:close/>
                </a:path>
                <a:path w="280034" h="301625" extrusionOk="0">
                  <a:moveTo>
                    <a:pt x="79921" y="88960"/>
                  </a:moveTo>
                  <a:lnTo>
                    <a:pt x="43572" y="88960"/>
                  </a:lnTo>
                  <a:lnTo>
                    <a:pt x="44504" y="91515"/>
                  </a:lnTo>
                  <a:lnTo>
                    <a:pt x="45415" y="93913"/>
                  </a:lnTo>
                  <a:lnTo>
                    <a:pt x="46189" y="95735"/>
                  </a:lnTo>
                  <a:lnTo>
                    <a:pt x="135558" y="299791"/>
                  </a:lnTo>
                  <a:lnTo>
                    <a:pt x="137297" y="301362"/>
                  </a:lnTo>
                  <a:lnTo>
                    <a:pt x="142647" y="301362"/>
                  </a:lnTo>
                  <a:lnTo>
                    <a:pt x="144396" y="299791"/>
                  </a:lnTo>
                  <a:lnTo>
                    <a:pt x="174769" y="230422"/>
                  </a:lnTo>
                  <a:lnTo>
                    <a:pt x="139977" y="230422"/>
                  </a:lnTo>
                  <a:lnTo>
                    <a:pt x="139077" y="227741"/>
                  </a:lnTo>
                  <a:lnTo>
                    <a:pt x="138092" y="224956"/>
                  </a:lnTo>
                  <a:lnTo>
                    <a:pt x="137286" y="223008"/>
                  </a:lnTo>
                  <a:lnTo>
                    <a:pt x="79921" y="88960"/>
                  </a:lnTo>
                  <a:close/>
                </a:path>
                <a:path w="280034" h="301625" extrusionOk="0">
                  <a:moveTo>
                    <a:pt x="265513" y="0"/>
                  </a:moveTo>
                  <a:lnTo>
                    <a:pt x="252633" y="0"/>
                  </a:lnTo>
                  <a:lnTo>
                    <a:pt x="245657" y="1140"/>
                  </a:lnTo>
                  <a:lnTo>
                    <a:pt x="142658" y="223029"/>
                  </a:lnTo>
                  <a:lnTo>
                    <a:pt x="139977" y="230422"/>
                  </a:lnTo>
                  <a:lnTo>
                    <a:pt x="174769" y="230422"/>
                  </a:lnTo>
                  <a:lnTo>
                    <a:pt x="234540" y="93913"/>
                  </a:lnTo>
                  <a:lnTo>
                    <a:pt x="236383" y="88971"/>
                  </a:lnTo>
                  <a:lnTo>
                    <a:pt x="270095" y="88971"/>
                  </a:lnTo>
                  <a:lnTo>
                    <a:pt x="266039" y="1140"/>
                  </a:lnTo>
                  <a:lnTo>
                    <a:pt x="265994" y="460"/>
                  </a:lnTo>
                  <a:lnTo>
                    <a:pt x="26551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86" name="Google Shape;186;p48"/>
            <p:cNvSpPr/>
            <p:nvPr/>
          </p:nvSpPr>
          <p:spPr>
            <a:xfrm>
              <a:off x="1846406" y="482228"/>
              <a:ext cx="280035" cy="301625"/>
            </a:xfrm>
            <a:custGeom>
              <a:avLst/>
              <a:gdLst/>
              <a:ahLst/>
              <a:cxnLst/>
              <a:rect l="l" t="t" r="r" b="b"/>
              <a:pathLst>
                <a:path w="280035" h="301625" extrusionOk="0">
                  <a:moveTo>
                    <a:pt x="27321" y="0"/>
                  </a:moveTo>
                  <a:lnTo>
                    <a:pt x="14368" y="0"/>
                  </a:lnTo>
                  <a:lnTo>
                    <a:pt x="13876" y="460"/>
                  </a:lnTo>
                  <a:lnTo>
                    <a:pt x="0" y="299791"/>
                  </a:lnTo>
                  <a:lnTo>
                    <a:pt x="12" y="300922"/>
                  </a:lnTo>
                  <a:lnTo>
                    <a:pt x="505"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w="280035" h="301625" extrusionOk="0">
                  <a:moveTo>
                    <a:pt x="270096" y="88971"/>
                  </a:moveTo>
                  <a:lnTo>
                    <a:pt x="236383" y="88971"/>
                  </a:lnTo>
                  <a:lnTo>
                    <a:pt x="236466" y="93086"/>
                  </a:lnTo>
                  <a:lnTo>
                    <a:pt x="245774" y="299791"/>
                  </a:lnTo>
                  <a:lnTo>
                    <a:pt x="245838" y="300922"/>
                  </a:lnTo>
                  <a:lnTo>
                    <a:pt x="246351" y="301425"/>
                  </a:lnTo>
                  <a:lnTo>
                    <a:pt x="279355" y="301425"/>
                  </a:lnTo>
                  <a:lnTo>
                    <a:pt x="279830" y="300922"/>
                  </a:lnTo>
                  <a:lnTo>
                    <a:pt x="279840" y="299791"/>
                  </a:lnTo>
                  <a:lnTo>
                    <a:pt x="270096" y="88971"/>
                  </a:lnTo>
                  <a:close/>
                </a:path>
                <a:path w="280035" h="301625" extrusionOk="0">
                  <a:moveTo>
                    <a:pt x="79921" y="88960"/>
                  </a:moveTo>
                  <a:lnTo>
                    <a:pt x="43572" y="88960"/>
                  </a:lnTo>
                  <a:lnTo>
                    <a:pt x="44504" y="91515"/>
                  </a:lnTo>
                  <a:lnTo>
                    <a:pt x="45425" y="93913"/>
                  </a:lnTo>
                  <a:lnTo>
                    <a:pt x="46200" y="95735"/>
                  </a:lnTo>
                  <a:lnTo>
                    <a:pt x="135558" y="299791"/>
                  </a:lnTo>
                  <a:lnTo>
                    <a:pt x="137297" y="301362"/>
                  </a:lnTo>
                  <a:lnTo>
                    <a:pt x="142658" y="301362"/>
                  </a:lnTo>
                  <a:lnTo>
                    <a:pt x="144385" y="299791"/>
                  </a:lnTo>
                  <a:lnTo>
                    <a:pt x="174762" y="230422"/>
                  </a:lnTo>
                  <a:lnTo>
                    <a:pt x="139977" y="230422"/>
                  </a:lnTo>
                  <a:lnTo>
                    <a:pt x="139087" y="227741"/>
                  </a:lnTo>
                  <a:lnTo>
                    <a:pt x="138092" y="224956"/>
                  </a:lnTo>
                  <a:lnTo>
                    <a:pt x="137286" y="223008"/>
                  </a:lnTo>
                  <a:lnTo>
                    <a:pt x="79921" y="88960"/>
                  </a:lnTo>
                  <a:close/>
                </a:path>
                <a:path w="280035" h="301625" extrusionOk="0">
                  <a:moveTo>
                    <a:pt x="265523" y="0"/>
                  </a:moveTo>
                  <a:lnTo>
                    <a:pt x="252633" y="0"/>
                  </a:lnTo>
                  <a:lnTo>
                    <a:pt x="245661" y="1140"/>
                  </a:lnTo>
                  <a:lnTo>
                    <a:pt x="142658" y="223029"/>
                  </a:lnTo>
                  <a:lnTo>
                    <a:pt x="139977" y="230422"/>
                  </a:lnTo>
                  <a:lnTo>
                    <a:pt x="174762" y="230422"/>
                  </a:lnTo>
                  <a:lnTo>
                    <a:pt x="234540" y="93913"/>
                  </a:lnTo>
                  <a:lnTo>
                    <a:pt x="236383" y="88971"/>
                  </a:lnTo>
                  <a:lnTo>
                    <a:pt x="270096" y="88971"/>
                  </a:lnTo>
                  <a:lnTo>
                    <a:pt x="266005" y="460"/>
                  </a:lnTo>
                  <a:lnTo>
                    <a:pt x="26552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87" name="Google Shape;187;p48"/>
            <p:cNvSpPr/>
            <p:nvPr/>
          </p:nvSpPr>
          <p:spPr>
            <a:xfrm>
              <a:off x="1529433" y="482231"/>
              <a:ext cx="231139" cy="301625"/>
            </a:xfrm>
            <a:custGeom>
              <a:avLst/>
              <a:gdLst/>
              <a:ahLst/>
              <a:cxnLst/>
              <a:rect l="l" t="t" r="r" b="b"/>
              <a:pathLst>
                <a:path w="231139" h="301625" extrusionOk="0">
                  <a:moveTo>
                    <a:pt x="115326" y="0"/>
                  </a:moveTo>
                  <a:lnTo>
                    <a:pt x="79255" y="13210"/>
                  </a:lnTo>
                  <a:lnTo>
                    <a:pt x="59050" y="49820"/>
                  </a:lnTo>
                  <a:lnTo>
                    <a:pt x="0" y="300577"/>
                  </a:lnTo>
                  <a:lnTo>
                    <a:pt x="670" y="301425"/>
                  </a:lnTo>
                  <a:lnTo>
                    <a:pt x="33140" y="301435"/>
                  </a:lnTo>
                  <a:lnTo>
                    <a:pt x="33758" y="301435"/>
                  </a:lnTo>
                  <a:lnTo>
                    <a:pt x="34302" y="301006"/>
                  </a:lnTo>
                  <a:lnTo>
                    <a:pt x="59390" y="194643"/>
                  </a:lnTo>
                  <a:lnTo>
                    <a:pt x="205578" y="194643"/>
                  </a:lnTo>
                  <a:lnTo>
                    <a:pt x="197455" y="160162"/>
                  </a:lnTo>
                  <a:lnTo>
                    <a:pt x="67453" y="160162"/>
                  </a:lnTo>
                  <a:lnTo>
                    <a:pt x="92184" y="54239"/>
                  </a:lnTo>
                  <a:lnTo>
                    <a:pt x="95584" y="45323"/>
                  </a:lnTo>
                  <a:lnTo>
                    <a:pt x="100635" y="38826"/>
                  </a:lnTo>
                  <a:lnTo>
                    <a:pt x="107233" y="34872"/>
                  </a:lnTo>
                  <a:lnTo>
                    <a:pt x="115294" y="33538"/>
                  </a:lnTo>
                  <a:lnTo>
                    <a:pt x="165449" y="33538"/>
                  </a:lnTo>
                  <a:lnTo>
                    <a:pt x="163871" y="29264"/>
                  </a:lnTo>
                  <a:lnTo>
                    <a:pt x="151809" y="13739"/>
                  </a:lnTo>
                  <a:lnTo>
                    <a:pt x="135903" y="3807"/>
                  </a:lnTo>
                  <a:lnTo>
                    <a:pt x="116781" y="31"/>
                  </a:lnTo>
                  <a:lnTo>
                    <a:pt x="115326" y="0"/>
                  </a:lnTo>
                  <a:close/>
                </a:path>
                <a:path w="231139" h="301625" extrusionOk="0">
                  <a:moveTo>
                    <a:pt x="205578" y="194643"/>
                  </a:moveTo>
                  <a:lnTo>
                    <a:pt x="171146" y="194643"/>
                  </a:lnTo>
                  <a:lnTo>
                    <a:pt x="196698" y="301006"/>
                  </a:lnTo>
                  <a:lnTo>
                    <a:pt x="197219" y="301404"/>
                  </a:lnTo>
                  <a:lnTo>
                    <a:pt x="228956" y="301435"/>
                  </a:lnTo>
                  <a:lnTo>
                    <a:pt x="229856" y="301435"/>
                  </a:lnTo>
                  <a:lnTo>
                    <a:pt x="230516" y="300577"/>
                  </a:lnTo>
                  <a:lnTo>
                    <a:pt x="230328" y="299697"/>
                  </a:lnTo>
                  <a:lnTo>
                    <a:pt x="205578" y="194643"/>
                  </a:lnTo>
                  <a:close/>
                </a:path>
                <a:path w="231139" h="301625" extrusionOk="0">
                  <a:moveTo>
                    <a:pt x="165449" y="33538"/>
                  </a:moveTo>
                  <a:lnTo>
                    <a:pt x="115294" y="33538"/>
                  </a:lnTo>
                  <a:lnTo>
                    <a:pt x="116279" y="33559"/>
                  </a:lnTo>
                  <a:lnTo>
                    <a:pt x="123952" y="35114"/>
                  </a:lnTo>
                  <a:lnTo>
                    <a:pt x="130240" y="39132"/>
                  </a:lnTo>
                  <a:lnTo>
                    <a:pt x="135066" y="45533"/>
                  </a:lnTo>
                  <a:lnTo>
                    <a:pt x="138364" y="54291"/>
                  </a:lnTo>
                  <a:lnTo>
                    <a:pt x="163084" y="160162"/>
                  </a:lnTo>
                  <a:lnTo>
                    <a:pt x="197455" y="160162"/>
                  </a:lnTo>
                  <a:lnTo>
                    <a:pt x="171453" y="49799"/>
                  </a:lnTo>
                  <a:lnTo>
                    <a:pt x="165449" y="3353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88" name="Google Shape;188;p48"/>
            <p:cNvSpPr/>
            <p:nvPr/>
          </p:nvSpPr>
          <p:spPr>
            <a:xfrm>
              <a:off x="2516788" y="482026"/>
              <a:ext cx="207010" cy="302895"/>
            </a:xfrm>
            <a:custGeom>
              <a:avLst/>
              <a:gdLst/>
              <a:ahLst/>
              <a:cxnLst/>
              <a:rect l="l" t="t" r="r" b="b"/>
              <a:pathLst>
                <a:path w="207010" h="302895" extrusionOk="0">
                  <a:moveTo>
                    <a:pt x="6020" y="20"/>
                  </a:moveTo>
                  <a:lnTo>
                    <a:pt x="659" y="31"/>
                  </a:lnTo>
                  <a:lnTo>
                    <a:pt x="125" y="544"/>
                  </a:lnTo>
                  <a:lnTo>
                    <a:pt x="0" y="199480"/>
                  </a:lnTo>
                  <a:lnTo>
                    <a:pt x="7095" y="242011"/>
                  </a:lnTo>
                  <a:lnTo>
                    <a:pt x="27699" y="274589"/>
                  </a:lnTo>
                  <a:lnTo>
                    <a:pt x="60269" y="295201"/>
                  </a:lnTo>
                  <a:lnTo>
                    <a:pt x="103358" y="302399"/>
                  </a:lnTo>
                  <a:lnTo>
                    <a:pt x="146015" y="295066"/>
                  </a:lnTo>
                  <a:lnTo>
                    <a:pt x="178618" y="274228"/>
                  </a:lnTo>
                  <a:lnTo>
                    <a:pt x="181363" y="269928"/>
                  </a:lnTo>
                  <a:lnTo>
                    <a:pt x="103347" y="269928"/>
                  </a:lnTo>
                  <a:lnTo>
                    <a:pt x="70907" y="263490"/>
                  </a:lnTo>
                  <a:lnTo>
                    <a:pt x="49461" y="246889"/>
                  </a:lnTo>
                  <a:lnTo>
                    <a:pt x="37616" y="224195"/>
                  </a:lnTo>
                  <a:lnTo>
                    <a:pt x="33977" y="199480"/>
                  </a:lnTo>
                  <a:lnTo>
                    <a:pt x="33977" y="19297"/>
                  </a:lnTo>
                  <a:lnTo>
                    <a:pt x="31171" y="11779"/>
                  </a:lnTo>
                  <a:lnTo>
                    <a:pt x="19172" y="816"/>
                  </a:lnTo>
                  <a:lnTo>
                    <a:pt x="11026" y="31"/>
                  </a:lnTo>
                  <a:lnTo>
                    <a:pt x="6020" y="31"/>
                  </a:lnTo>
                  <a:close/>
                </a:path>
                <a:path w="207010" h="302895" extrusionOk="0">
                  <a:moveTo>
                    <a:pt x="205962" y="20"/>
                  </a:moveTo>
                  <a:lnTo>
                    <a:pt x="172689" y="19297"/>
                  </a:lnTo>
                  <a:lnTo>
                    <a:pt x="172685" y="199480"/>
                  </a:lnTo>
                  <a:lnTo>
                    <a:pt x="169049" y="224195"/>
                  </a:lnTo>
                  <a:lnTo>
                    <a:pt x="157209" y="246889"/>
                  </a:lnTo>
                  <a:lnTo>
                    <a:pt x="135773" y="263490"/>
                  </a:lnTo>
                  <a:lnTo>
                    <a:pt x="103347" y="269928"/>
                  </a:lnTo>
                  <a:lnTo>
                    <a:pt x="181363" y="269928"/>
                  </a:lnTo>
                  <a:lnTo>
                    <a:pt x="199443" y="241605"/>
                  </a:lnTo>
                  <a:lnTo>
                    <a:pt x="206768" y="198915"/>
                  </a:lnTo>
                  <a:lnTo>
                    <a:pt x="206552" y="19308"/>
                  </a:lnTo>
                  <a:lnTo>
                    <a:pt x="206496" y="544"/>
                  </a:lnTo>
                  <a:lnTo>
                    <a:pt x="205962" y="20"/>
                  </a:lnTo>
                  <a:close/>
                </a:path>
                <a:path w="207010" h="302895" extrusionOk="0">
                  <a:moveTo>
                    <a:pt x="10701" y="0"/>
                  </a:moveTo>
                  <a:lnTo>
                    <a:pt x="6020" y="31"/>
                  </a:lnTo>
                  <a:lnTo>
                    <a:pt x="11026" y="31"/>
                  </a:lnTo>
                  <a:lnTo>
                    <a:pt x="10701"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89" name="Google Shape;189;p48"/>
            <p:cNvSpPr/>
            <p:nvPr/>
          </p:nvSpPr>
          <p:spPr>
            <a:xfrm>
              <a:off x="424394" y="385909"/>
              <a:ext cx="359409" cy="160654"/>
            </a:xfrm>
            <a:custGeom>
              <a:avLst/>
              <a:gdLst/>
              <a:ahLst/>
              <a:cxnLst/>
              <a:rect l="l" t="t" r="r" b="b"/>
              <a:pathLst>
                <a:path w="359409" h="160654" extrusionOk="0">
                  <a:moveTo>
                    <a:pt x="279081" y="101634"/>
                  </a:moveTo>
                  <a:lnTo>
                    <a:pt x="74641" y="101634"/>
                  </a:lnTo>
                  <a:lnTo>
                    <a:pt x="106083" y="109131"/>
                  </a:lnTo>
                  <a:lnTo>
                    <a:pt x="145084" y="131399"/>
                  </a:lnTo>
                  <a:lnTo>
                    <a:pt x="189765" y="155922"/>
                  </a:lnTo>
                  <a:lnTo>
                    <a:pt x="226550" y="160239"/>
                  </a:lnTo>
                  <a:lnTo>
                    <a:pt x="254653" y="145763"/>
                  </a:lnTo>
                  <a:lnTo>
                    <a:pt x="273290" y="113902"/>
                  </a:lnTo>
                  <a:lnTo>
                    <a:pt x="279081" y="101634"/>
                  </a:lnTo>
                  <a:close/>
                </a:path>
                <a:path w="359409" h="160654" extrusionOk="0">
                  <a:moveTo>
                    <a:pt x="212998" y="0"/>
                  </a:moveTo>
                  <a:lnTo>
                    <a:pt x="162518" y="5224"/>
                  </a:lnTo>
                  <a:lnTo>
                    <a:pt x="112322" y="21446"/>
                  </a:lnTo>
                  <a:lnTo>
                    <a:pt x="67924" y="46857"/>
                  </a:lnTo>
                  <a:lnTo>
                    <a:pt x="30193" y="80129"/>
                  </a:lnTo>
                  <a:lnTo>
                    <a:pt x="0" y="119933"/>
                  </a:lnTo>
                  <a:lnTo>
                    <a:pt x="6106" y="121008"/>
                  </a:lnTo>
                  <a:lnTo>
                    <a:pt x="13031" y="119303"/>
                  </a:lnTo>
                  <a:lnTo>
                    <a:pt x="20976" y="115744"/>
                  </a:lnTo>
                  <a:lnTo>
                    <a:pt x="30145" y="111253"/>
                  </a:lnTo>
                  <a:lnTo>
                    <a:pt x="49686" y="103983"/>
                  </a:lnTo>
                  <a:lnTo>
                    <a:pt x="74641" y="101634"/>
                  </a:lnTo>
                  <a:lnTo>
                    <a:pt x="279081" y="101634"/>
                  </a:lnTo>
                  <a:lnTo>
                    <a:pt x="292344" y="73538"/>
                  </a:lnTo>
                  <a:lnTo>
                    <a:pt x="312455" y="53041"/>
                  </a:lnTo>
                  <a:lnTo>
                    <a:pt x="331565" y="45787"/>
                  </a:lnTo>
                  <a:lnTo>
                    <a:pt x="347622" y="45150"/>
                  </a:lnTo>
                  <a:lnTo>
                    <a:pt x="357129" y="45150"/>
                  </a:lnTo>
                  <a:lnTo>
                    <a:pt x="358952" y="44365"/>
                  </a:lnTo>
                  <a:lnTo>
                    <a:pt x="326124" y="25731"/>
                  </a:lnTo>
                  <a:lnTo>
                    <a:pt x="290275" y="11781"/>
                  </a:lnTo>
                  <a:lnTo>
                    <a:pt x="252276" y="3031"/>
                  </a:lnTo>
                  <a:lnTo>
                    <a:pt x="212998" y="0"/>
                  </a:lnTo>
                  <a:close/>
                </a:path>
                <a:path w="359409" h="160654" extrusionOk="0">
                  <a:moveTo>
                    <a:pt x="357129" y="45150"/>
                  </a:moveTo>
                  <a:lnTo>
                    <a:pt x="347622" y="45150"/>
                  </a:lnTo>
                  <a:lnTo>
                    <a:pt x="356376" y="45475"/>
                  </a:lnTo>
                  <a:lnTo>
                    <a:pt x="357129" y="4515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90" name="Google Shape;190;p48"/>
            <p:cNvSpPr/>
            <p:nvPr/>
          </p:nvSpPr>
          <p:spPr>
            <a:xfrm>
              <a:off x="424395" y="385915"/>
              <a:ext cx="359409" cy="160654"/>
            </a:xfrm>
            <a:custGeom>
              <a:avLst/>
              <a:gdLst/>
              <a:ahLst/>
              <a:cxnLst/>
              <a:rect l="l" t="t" r="r" b="b"/>
              <a:pathLst>
                <a:path w="359409" h="160654" extrusionOk="0">
                  <a:moveTo>
                    <a:pt x="279076" y="101633"/>
                  </a:moveTo>
                  <a:lnTo>
                    <a:pt x="74633" y="101633"/>
                  </a:lnTo>
                  <a:lnTo>
                    <a:pt x="106077" y="109131"/>
                  </a:lnTo>
                  <a:lnTo>
                    <a:pt x="145084" y="131399"/>
                  </a:lnTo>
                  <a:lnTo>
                    <a:pt x="189765" y="155921"/>
                  </a:lnTo>
                  <a:lnTo>
                    <a:pt x="226550" y="160238"/>
                  </a:lnTo>
                  <a:lnTo>
                    <a:pt x="254653" y="145758"/>
                  </a:lnTo>
                  <a:lnTo>
                    <a:pt x="273290" y="113891"/>
                  </a:lnTo>
                  <a:lnTo>
                    <a:pt x="279076" y="101633"/>
                  </a:lnTo>
                  <a:close/>
                </a:path>
                <a:path w="359409" h="160654" extrusionOk="0">
                  <a:moveTo>
                    <a:pt x="212988" y="0"/>
                  </a:moveTo>
                  <a:lnTo>
                    <a:pt x="162518" y="5214"/>
                  </a:lnTo>
                  <a:lnTo>
                    <a:pt x="112322" y="21440"/>
                  </a:lnTo>
                  <a:lnTo>
                    <a:pt x="67924" y="46851"/>
                  </a:lnTo>
                  <a:lnTo>
                    <a:pt x="30193" y="80124"/>
                  </a:lnTo>
                  <a:lnTo>
                    <a:pt x="0" y="119933"/>
                  </a:lnTo>
                  <a:lnTo>
                    <a:pt x="6106" y="121006"/>
                  </a:lnTo>
                  <a:lnTo>
                    <a:pt x="13031" y="119298"/>
                  </a:lnTo>
                  <a:lnTo>
                    <a:pt x="20976" y="115735"/>
                  </a:lnTo>
                  <a:lnTo>
                    <a:pt x="30145" y="111242"/>
                  </a:lnTo>
                  <a:lnTo>
                    <a:pt x="49680" y="103978"/>
                  </a:lnTo>
                  <a:lnTo>
                    <a:pt x="74633" y="101633"/>
                  </a:lnTo>
                  <a:lnTo>
                    <a:pt x="279076" y="101633"/>
                  </a:lnTo>
                  <a:lnTo>
                    <a:pt x="292342" y="73532"/>
                  </a:lnTo>
                  <a:lnTo>
                    <a:pt x="312455" y="53035"/>
                  </a:lnTo>
                  <a:lnTo>
                    <a:pt x="331568" y="45778"/>
                  </a:lnTo>
                  <a:lnTo>
                    <a:pt x="347622" y="45139"/>
                  </a:lnTo>
                  <a:lnTo>
                    <a:pt x="357132" y="45139"/>
                  </a:lnTo>
                  <a:lnTo>
                    <a:pt x="358962" y="44354"/>
                  </a:lnTo>
                  <a:lnTo>
                    <a:pt x="326129" y="25722"/>
                  </a:lnTo>
                  <a:lnTo>
                    <a:pt x="290279" y="11775"/>
                  </a:lnTo>
                  <a:lnTo>
                    <a:pt x="252276" y="3029"/>
                  </a:lnTo>
                  <a:lnTo>
                    <a:pt x="212988" y="0"/>
                  </a:lnTo>
                  <a:close/>
                </a:path>
                <a:path w="359409" h="160654" extrusionOk="0">
                  <a:moveTo>
                    <a:pt x="357132" y="45139"/>
                  </a:moveTo>
                  <a:lnTo>
                    <a:pt x="347622" y="45139"/>
                  </a:lnTo>
                  <a:lnTo>
                    <a:pt x="356376" y="45464"/>
                  </a:lnTo>
                  <a:lnTo>
                    <a:pt x="357132" y="45139"/>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91" name="Google Shape;191;p48"/>
            <p:cNvSpPr/>
            <p:nvPr/>
          </p:nvSpPr>
          <p:spPr>
            <a:xfrm>
              <a:off x="388141" y="471829"/>
              <a:ext cx="502284" cy="417194"/>
            </a:xfrm>
            <a:custGeom>
              <a:avLst/>
              <a:gdLst/>
              <a:ahLst/>
              <a:cxnLst/>
              <a:rect l="l" t="t" r="r" b="b"/>
              <a:pathLst>
                <a:path w="502284" h="417194" extrusionOk="0">
                  <a:moveTo>
                    <a:pt x="58476" y="81522"/>
                  </a:moveTo>
                  <a:lnTo>
                    <a:pt x="8920" y="117624"/>
                  </a:lnTo>
                  <a:lnTo>
                    <a:pt x="0" y="188780"/>
                  </a:lnTo>
                  <a:lnTo>
                    <a:pt x="6086" y="225752"/>
                  </a:lnTo>
                  <a:lnTo>
                    <a:pt x="20970" y="268684"/>
                  </a:lnTo>
                  <a:lnTo>
                    <a:pt x="42648" y="307244"/>
                  </a:lnTo>
                  <a:lnTo>
                    <a:pt x="70253" y="340900"/>
                  </a:lnTo>
                  <a:lnTo>
                    <a:pt x="102915" y="369119"/>
                  </a:lnTo>
                  <a:lnTo>
                    <a:pt x="139767" y="391369"/>
                  </a:lnTo>
                  <a:lnTo>
                    <a:pt x="179940" y="407118"/>
                  </a:lnTo>
                  <a:lnTo>
                    <a:pt x="222565" y="415835"/>
                  </a:lnTo>
                  <a:lnTo>
                    <a:pt x="266775" y="416986"/>
                  </a:lnTo>
                  <a:lnTo>
                    <a:pt x="311700" y="410039"/>
                  </a:lnTo>
                  <a:lnTo>
                    <a:pt x="354634" y="395197"/>
                  </a:lnTo>
                  <a:lnTo>
                    <a:pt x="393129" y="373594"/>
                  </a:lnTo>
                  <a:lnTo>
                    <a:pt x="426673" y="346089"/>
                  </a:lnTo>
                  <a:lnTo>
                    <a:pt x="454752" y="313541"/>
                  </a:lnTo>
                  <a:lnTo>
                    <a:pt x="476854" y="276810"/>
                  </a:lnTo>
                  <a:lnTo>
                    <a:pt x="489166" y="245222"/>
                  </a:lnTo>
                  <a:lnTo>
                    <a:pt x="277441" y="245222"/>
                  </a:lnTo>
                  <a:lnTo>
                    <a:pt x="237962" y="242999"/>
                  </a:lnTo>
                  <a:lnTo>
                    <a:pt x="198668" y="226846"/>
                  </a:lnTo>
                  <a:lnTo>
                    <a:pt x="162891" y="198831"/>
                  </a:lnTo>
                  <a:lnTo>
                    <a:pt x="133967" y="161021"/>
                  </a:lnTo>
                  <a:lnTo>
                    <a:pt x="114325" y="124854"/>
                  </a:lnTo>
                  <a:lnTo>
                    <a:pt x="104289" y="109255"/>
                  </a:lnTo>
                  <a:lnTo>
                    <a:pt x="91455" y="94845"/>
                  </a:lnTo>
                  <a:lnTo>
                    <a:pt x="75799" y="84974"/>
                  </a:lnTo>
                  <a:lnTo>
                    <a:pt x="58476" y="81522"/>
                  </a:lnTo>
                  <a:close/>
                </a:path>
                <a:path w="502284" h="417194" extrusionOk="0">
                  <a:moveTo>
                    <a:pt x="416942" y="0"/>
                  </a:moveTo>
                  <a:lnTo>
                    <a:pt x="382472" y="29308"/>
                  </a:lnTo>
                  <a:lnTo>
                    <a:pt x="374088" y="67766"/>
                  </a:lnTo>
                  <a:lnTo>
                    <a:pt x="368364" y="112970"/>
                  </a:lnTo>
                  <a:lnTo>
                    <a:pt x="359980" y="158920"/>
                  </a:lnTo>
                  <a:lnTo>
                    <a:pt x="343615" y="199616"/>
                  </a:lnTo>
                  <a:lnTo>
                    <a:pt x="313770" y="231450"/>
                  </a:lnTo>
                  <a:lnTo>
                    <a:pt x="277441" y="245222"/>
                  </a:lnTo>
                  <a:lnTo>
                    <a:pt x="489166" y="245222"/>
                  </a:lnTo>
                  <a:lnTo>
                    <a:pt x="492466" y="236755"/>
                  </a:lnTo>
                  <a:lnTo>
                    <a:pt x="501075" y="194234"/>
                  </a:lnTo>
                  <a:lnTo>
                    <a:pt x="502168" y="150107"/>
                  </a:lnTo>
                  <a:lnTo>
                    <a:pt x="495233" y="105232"/>
                  </a:lnTo>
                  <a:lnTo>
                    <a:pt x="476074" y="52247"/>
                  </a:lnTo>
                  <a:lnTo>
                    <a:pt x="448763" y="14449"/>
                  </a:lnTo>
                  <a:lnTo>
                    <a:pt x="424210" y="814"/>
                  </a:lnTo>
                  <a:lnTo>
                    <a:pt x="416942"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92" name="Google Shape;192;p48"/>
            <p:cNvSpPr/>
            <p:nvPr/>
          </p:nvSpPr>
          <p:spPr>
            <a:xfrm>
              <a:off x="388140" y="471828"/>
              <a:ext cx="502284" cy="417194"/>
            </a:xfrm>
            <a:custGeom>
              <a:avLst/>
              <a:gdLst/>
              <a:ahLst/>
              <a:cxnLst/>
              <a:rect l="l" t="t" r="r" b="b"/>
              <a:pathLst>
                <a:path w="502284" h="417194" extrusionOk="0">
                  <a:moveTo>
                    <a:pt x="58481" y="81526"/>
                  </a:moveTo>
                  <a:lnTo>
                    <a:pt x="8917" y="117624"/>
                  </a:lnTo>
                  <a:lnTo>
                    <a:pt x="0" y="188784"/>
                  </a:lnTo>
                  <a:lnTo>
                    <a:pt x="6087" y="225762"/>
                  </a:lnTo>
                  <a:lnTo>
                    <a:pt x="20968" y="268691"/>
                  </a:lnTo>
                  <a:lnTo>
                    <a:pt x="42645" y="307249"/>
                  </a:lnTo>
                  <a:lnTo>
                    <a:pt x="70249" y="340903"/>
                  </a:lnTo>
                  <a:lnTo>
                    <a:pt x="102912" y="369121"/>
                  </a:lnTo>
                  <a:lnTo>
                    <a:pt x="139765" y="391370"/>
                  </a:lnTo>
                  <a:lnTo>
                    <a:pt x="179939" y="407119"/>
                  </a:lnTo>
                  <a:lnTo>
                    <a:pt x="222565" y="415835"/>
                  </a:lnTo>
                  <a:lnTo>
                    <a:pt x="266776" y="416986"/>
                  </a:lnTo>
                  <a:lnTo>
                    <a:pt x="311701" y="410039"/>
                  </a:lnTo>
                  <a:lnTo>
                    <a:pt x="354635" y="395197"/>
                  </a:lnTo>
                  <a:lnTo>
                    <a:pt x="393131" y="373594"/>
                  </a:lnTo>
                  <a:lnTo>
                    <a:pt x="426674" y="346089"/>
                  </a:lnTo>
                  <a:lnTo>
                    <a:pt x="454754" y="313542"/>
                  </a:lnTo>
                  <a:lnTo>
                    <a:pt x="476856" y="276812"/>
                  </a:lnTo>
                  <a:lnTo>
                    <a:pt x="489166" y="245228"/>
                  </a:lnTo>
                  <a:lnTo>
                    <a:pt x="277443" y="245228"/>
                  </a:lnTo>
                  <a:lnTo>
                    <a:pt x="237964" y="243004"/>
                  </a:lnTo>
                  <a:lnTo>
                    <a:pt x="198669" y="226851"/>
                  </a:lnTo>
                  <a:lnTo>
                    <a:pt x="162892" y="198835"/>
                  </a:lnTo>
                  <a:lnTo>
                    <a:pt x="133968" y="161021"/>
                  </a:lnTo>
                  <a:lnTo>
                    <a:pt x="114326" y="124858"/>
                  </a:lnTo>
                  <a:lnTo>
                    <a:pt x="104291" y="109256"/>
                  </a:lnTo>
                  <a:lnTo>
                    <a:pt x="91456" y="94845"/>
                  </a:lnTo>
                  <a:lnTo>
                    <a:pt x="75802" y="84975"/>
                  </a:lnTo>
                  <a:lnTo>
                    <a:pt x="58481" y="81526"/>
                  </a:lnTo>
                  <a:close/>
                </a:path>
                <a:path w="502284" h="417194" extrusionOk="0">
                  <a:moveTo>
                    <a:pt x="416944" y="0"/>
                  </a:moveTo>
                  <a:lnTo>
                    <a:pt x="382474" y="29308"/>
                  </a:lnTo>
                  <a:lnTo>
                    <a:pt x="374089" y="67764"/>
                  </a:lnTo>
                  <a:lnTo>
                    <a:pt x="368366" y="112967"/>
                  </a:lnTo>
                  <a:lnTo>
                    <a:pt x="359982" y="158920"/>
                  </a:lnTo>
                  <a:lnTo>
                    <a:pt x="343616" y="199627"/>
                  </a:lnTo>
                  <a:lnTo>
                    <a:pt x="313772" y="231457"/>
                  </a:lnTo>
                  <a:lnTo>
                    <a:pt x="277443" y="245228"/>
                  </a:lnTo>
                  <a:lnTo>
                    <a:pt x="489166" y="245228"/>
                  </a:lnTo>
                  <a:lnTo>
                    <a:pt x="492467" y="236758"/>
                  </a:lnTo>
                  <a:lnTo>
                    <a:pt x="501076" y="194239"/>
                  </a:lnTo>
                  <a:lnTo>
                    <a:pt x="502170" y="150114"/>
                  </a:lnTo>
                  <a:lnTo>
                    <a:pt x="495235" y="105242"/>
                  </a:lnTo>
                  <a:lnTo>
                    <a:pt x="476072" y="52248"/>
                  </a:lnTo>
                  <a:lnTo>
                    <a:pt x="448765" y="14449"/>
                  </a:lnTo>
                  <a:lnTo>
                    <a:pt x="424216" y="816"/>
                  </a:lnTo>
                  <a:lnTo>
                    <a:pt x="416944"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grpSp>
      <p:sp>
        <p:nvSpPr>
          <p:cNvPr id="193" name="Google Shape;193;p48"/>
          <p:cNvSpPr txBox="1">
            <a:spLocks noGrp="1"/>
          </p:cNvSpPr>
          <p:nvPr>
            <p:ph type="subTitle" idx="1"/>
          </p:nvPr>
        </p:nvSpPr>
        <p:spPr>
          <a:xfrm>
            <a:off x="6087449" y="1301625"/>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194" name="Google Shape;194;p48"/>
          <p:cNvSpPr txBox="1">
            <a:spLocks noGrp="1"/>
          </p:cNvSpPr>
          <p:nvPr>
            <p:ph type="body" idx="2"/>
          </p:nvPr>
        </p:nvSpPr>
        <p:spPr>
          <a:xfrm>
            <a:off x="6087449" y="1697355"/>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195" name="Google Shape;195;p48"/>
          <p:cNvSpPr txBox="1">
            <a:spLocks noGrp="1"/>
          </p:cNvSpPr>
          <p:nvPr>
            <p:ph type="subTitle" idx="3"/>
          </p:nvPr>
        </p:nvSpPr>
        <p:spPr>
          <a:xfrm>
            <a:off x="6087449" y="2813201"/>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196" name="Google Shape;196;p48"/>
          <p:cNvSpPr txBox="1">
            <a:spLocks noGrp="1"/>
          </p:cNvSpPr>
          <p:nvPr>
            <p:ph type="body" idx="4"/>
          </p:nvPr>
        </p:nvSpPr>
        <p:spPr>
          <a:xfrm>
            <a:off x="6087449" y="3208930"/>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197" name="Google Shape;197;p48"/>
          <p:cNvSpPr txBox="1">
            <a:spLocks noGrp="1"/>
          </p:cNvSpPr>
          <p:nvPr>
            <p:ph type="subTitle" idx="5"/>
          </p:nvPr>
        </p:nvSpPr>
        <p:spPr>
          <a:xfrm>
            <a:off x="6087449" y="4321729"/>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198" name="Google Shape;198;p48"/>
          <p:cNvSpPr txBox="1">
            <a:spLocks noGrp="1"/>
          </p:cNvSpPr>
          <p:nvPr>
            <p:ph type="body" idx="6"/>
          </p:nvPr>
        </p:nvSpPr>
        <p:spPr>
          <a:xfrm>
            <a:off x="6087449" y="4717459"/>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199" name="Google Shape;199;p48"/>
          <p:cNvSpPr txBox="1">
            <a:spLocks noGrp="1"/>
          </p:cNvSpPr>
          <p:nvPr>
            <p:ph type="subTitle" idx="7"/>
          </p:nvPr>
        </p:nvSpPr>
        <p:spPr>
          <a:xfrm>
            <a:off x="9038903" y="1301625"/>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200" name="Google Shape;200;p48"/>
          <p:cNvSpPr txBox="1">
            <a:spLocks noGrp="1"/>
          </p:cNvSpPr>
          <p:nvPr>
            <p:ph type="body" idx="8"/>
          </p:nvPr>
        </p:nvSpPr>
        <p:spPr>
          <a:xfrm>
            <a:off x="9038903" y="1697355"/>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201" name="Google Shape;201;p48"/>
          <p:cNvSpPr txBox="1">
            <a:spLocks noGrp="1"/>
          </p:cNvSpPr>
          <p:nvPr>
            <p:ph type="subTitle" idx="9"/>
          </p:nvPr>
        </p:nvSpPr>
        <p:spPr>
          <a:xfrm>
            <a:off x="9038903" y="2813201"/>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202" name="Google Shape;202;p48"/>
          <p:cNvSpPr txBox="1">
            <a:spLocks noGrp="1"/>
          </p:cNvSpPr>
          <p:nvPr>
            <p:ph type="body" idx="13"/>
          </p:nvPr>
        </p:nvSpPr>
        <p:spPr>
          <a:xfrm>
            <a:off x="9038903" y="3208930"/>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203" name="Google Shape;203;p48"/>
          <p:cNvSpPr txBox="1">
            <a:spLocks noGrp="1"/>
          </p:cNvSpPr>
          <p:nvPr>
            <p:ph type="subTitle" idx="14"/>
          </p:nvPr>
        </p:nvSpPr>
        <p:spPr>
          <a:xfrm>
            <a:off x="9038903" y="4321729"/>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204" name="Google Shape;204;p48"/>
          <p:cNvSpPr txBox="1">
            <a:spLocks noGrp="1"/>
          </p:cNvSpPr>
          <p:nvPr>
            <p:ph type="body" idx="15"/>
          </p:nvPr>
        </p:nvSpPr>
        <p:spPr>
          <a:xfrm>
            <a:off x="9038903" y="4717459"/>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205" name="Google Shape;205;p48"/>
          <p:cNvSpPr txBox="1">
            <a:spLocks noGrp="1"/>
          </p:cNvSpPr>
          <p:nvPr>
            <p:ph type="title"/>
          </p:nvPr>
        </p:nvSpPr>
        <p:spPr>
          <a:xfrm>
            <a:off x="643679" y="1121888"/>
            <a:ext cx="4944940" cy="2022953"/>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7000"/>
              <a:buNone/>
              <a:defRPr sz="4245">
                <a:solidFill>
                  <a:schemeClr val="lt1"/>
                </a:solidFill>
              </a:defRPr>
            </a:lvl1pPr>
            <a:lvl2pPr lvl="1" algn="l">
              <a:lnSpc>
                <a:spcPct val="100000"/>
              </a:lnSpc>
              <a:spcBef>
                <a:spcPts val="0"/>
              </a:spcBef>
              <a:spcAft>
                <a:spcPts val="0"/>
              </a:spcAft>
              <a:buClr>
                <a:schemeClr val="lt1"/>
              </a:buClr>
              <a:buSzPts val="7000"/>
              <a:buNone/>
              <a:defRPr sz="4245">
                <a:solidFill>
                  <a:schemeClr val="lt1"/>
                </a:solidFill>
              </a:defRPr>
            </a:lvl2pPr>
            <a:lvl3pPr lvl="2" algn="l">
              <a:lnSpc>
                <a:spcPct val="100000"/>
              </a:lnSpc>
              <a:spcBef>
                <a:spcPts val="0"/>
              </a:spcBef>
              <a:spcAft>
                <a:spcPts val="0"/>
              </a:spcAft>
              <a:buClr>
                <a:schemeClr val="lt1"/>
              </a:buClr>
              <a:buSzPts val="7000"/>
              <a:buNone/>
              <a:defRPr sz="4245">
                <a:solidFill>
                  <a:schemeClr val="lt1"/>
                </a:solidFill>
              </a:defRPr>
            </a:lvl3pPr>
            <a:lvl4pPr lvl="3" algn="l">
              <a:lnSpc>
                <a:spcPct val="100000"/>
              </a:lnSpc>
              <a:spcBef>
                <a:spcPts val="0"/>
              </a:spcBef>
              <a:spcAft>
                <a:spcPts val="0"/>
              </a:spcAft>
              <a:buClr>
                <a:schemeClr val="lt1"/>
              </a:buClr>
              <a:buSzPts val="7000"/>
              <a:buNone/>
              <a:defRPr sz="4245">
                <a:solidFill>
                  <a:schemeClr val="lt1"/>
                </a:solidFill>
              </a:defRPr>
            </a:lvl4pPr>
            <a:lvl5pPr lvl="4" algn="l">
              <a:lnSpc>
                <a:spcPct val="100000"/>
              </a:lnSpc>
              <a:spcBef>
                <a:spcPts val="0"/>
              </a:spcBef>
              <a:spcAft>
                <a:spcPts val="0"/>
              </a:spcAft>
              <a:buClr>
                <a:schemeClr val="lt1"/>
              </a:buClr>
              <a:buSzPts val="7000"/>
              <a:buNone/>
              <a:defRPr sz="4245">
                <a:solidFill>
                  <a:schemeClr val="lt1"/>
                </a:solidFill>
              </a:defRPr>
            </a:lvl5pPr>
            <a:lvl6pPr lvl="5" algn="l">
              <a:lnSpc>
                <a:spcPct val="100000"/>
              </a:lnSpc>
              <a:spcBef>
                <a:spcPts val="0"/>
              </a:spcBef>
              <a:spcAft>
                <a:spcPts val="0"/>
              </a:spcAft>
              <a:buClr>
                <a:schemeClr val="lt1"/>
              </a:buClr>
              <a:buSzPts val="7000"/>
              <a:buNone/>
              <a:defRPr sz="4245">
                <a:solidFill>
                  <a:schemeClr val="lt1"/>
                </a:solidFill>
              </a:defRPr>
            </a:lvl6pPr>
            <a:lvl7pPr lvl="6" algn="l">
              <a:lnSpc>
                <a:spcPct val="100000"/>
              </a:lnSpc>
              <a:spcBef>
                <a:spcPts val="0"/>
              </a:spcBef>
              <a:spcAft>
                <a:spcPts val="0"/>
              </a:spcAft>
              <a:buClr>
                <a:schemeClr val="lt1"/>
              </a:buClr>
              <a:buSzPts val="7000"/>
              <a:buNone/>
              <a:defRPr sz="4245">
                <a:solidFill>
                  <a:schemeClr val="lt1"/>
                </a:solidFill>
              </a:defRPr>
            </a:lvl7pPr>
            <a:lvl8pPr lvl="7" algn="l">
              <a:lnSpc>
                <a:spcPct val="100000"/>
              </a:lnSpc>
              <a:spcBef>
                <a:spcPts val="0"/>
              </a:spcBef>
              <a:spcAft>
                <a:spcPts val="0"/>
              </a:spcAft>
              <a:buClr>
                <a:schemeClr val="lt1"/>
              </a:buClr>
              <a:buSzPts val="7000"/>
              <a:buNone/>
              <a:defRPr sz="4245">
                <a:solidFill>
                  <a:schemeClr val="lt1"/>
                </a:solidFill>
              </a:defRPr>
            </a:lvl8pPr>
            <a:lvl9pPr lvl="8" algn="l">
              <a:lnSpc>
                <a:spcPct val="100000"/>
              </a:lnSpc>
              <a:spcBef>
                <a:spcPts val="0"/>
              </a:spcBef>
              <a:spcAft>
                <a:spcPts val="0"/>
              </a:spcAft>
              <a:buClr>
                <a:schemeClr val="lt1"/>
              </a:buClr>
              <a:buSzPts val="7000"/>
              <a:buNone/>
              <a:defRPr sz="4245">
                <a:solidFill>
                  <a:schemeClr val="lt1"/>
                </a:solidFill>
              </a:defRPr>
            </a:lvl9pPr>
          </a:lstStyle>
          <a:p>
            <a:endParaRPr/>
          </a:p>
        </p:txBody>
      </p:sp>
    </p:spTree>
    <p:extLst>
      <p:ext uri="{BB962C8B-B14F-4D97-AF65-F5344CB8AC3E}">
        <p14:creationId xmlns:p14="http://schemas.microsoft.com/office/powerpoint/2010/main" val="21221279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odern Developer White">
  <p:cSld name="Modern Developer White">
    <p:spTree>
      <p:nvGrpSpPr>
        <p:cNvPr id="1" name="Shape 206"/>
        <p:cNvGrpSpPr/>
        <p:nvPr/>
      </p:nvGrpSpPr>
      <p:grpSpPr>
        <a:xfrm>
          <a:off x="0" y="0"/>
          <a:ext cx="0" cy="0"/>
          <a:chOff x="0" y="0"/>
          <a:chExt cx="0" cy="0"/>
        </a:xfrm>
      </p:grpSpPr>
      <p:sp>
        <p:nvSpPr>
          <p:cNvPr id="207" name="Google Shape;207;p49"/>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208" name="Google Shape;208;p49"/>
          <p:cNvPicPr preferRelativeResize="0"/>
          <p:nvPr/>
        </p:nvPicPr>
        <p:blipFill rotWithShape="1">
          <a:blip r:embed="rId2">
            <a:alphaModFix/>
          </a:blip>
          <a:srcRect l="66044" t="1096"/>
          <a:stretch/>
        </p:blipFill>
        <p:spPr>
          <a:xfrm rot="-5400000">
            <a:off x="3720986" y="3836031"/>
            <a:ext cx="1933903" cy="4163947"/>
          </a:xfrm>
          <a:prstGeom prst="rect">
            <a:avLst/>
          </a:prstGeom>
          <a:noFill/>
          <a:ln>
            <a:noFill/>
          </a:ln>
        </p:spPr>
      </p:pic>
      <p:pic>
        <p:nvPicPr>
          <p:cNvPr id="209" name="Google Shape;209;p49"/>
          <p:cNvPicPr preferRelativeResize="0"/>
          <p:nvPr/>
        </p:nvPicPr>
        <p:blipFill rotWithShape="1">
          <a:blip r:embed="rId2">
            <a:alphaModFix/>
          </a:blip>
          <a:srcRect l="26411" t="31365"/>
          <a:stretch/>
        </p:blipFill>
        <p:spPr>
          <a:xfrm rot="-5400000">
            <a:off x="-716251" y="2987452"/>
            <a:ext cx="4613756" cy="3181251"/>
          </a:xfrm>
          <a:prstGeom prst="rect">
            <a:avLst/>
          </a:prstGeom>
          <a:noFill/>
          <a:ln>
            <a:noFill/>
          </a:ln>
        </p:spPr>
      </p:pic>
      <p:sp>
        <p:nvSpPr>
          <p:cNvPr id="210" name="Google Shape;210;p49"/>
          <p:cNvSpPr/>
          <p:nvPr/>
        </p:nvSpPr>
        <p:spPr>
          <a:xfrm>
            <a:off x="9162239" y="5877026"/>
            <a:ext cx="2384415" cy="55485"/>
          </a:xfrm>
          <a:prstGeom prst="rect">
            <a:avLst/>
          </a:prstGeom>
          <a:solidFill>
            <a:srgbClr val="4FB645"/>
          </a:solidFill>
          <a:ln>
            <a:noFill/>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sp>
        <p:nvSpPr>
          <p:cNvPr id="211" name="Google Shape;211;p49"/>
          <p:cNvSpPr/>
          <p:nvPr/>
        </p:nvSpPr>
        <p:spPr>
          <a:xfrm>
            <a:off x="237772" y="234071"/>
            <a:ext cx="852720" cy="20720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212" name="Google Shape;212;p49"/>
          <p:cNvSpPr txBox="1">
            <a:spLocks noGrp="1"/>
          </p:cNvSpPr>
          <p:nvPr>
            <p:ph type="subTitle" idx="1"/>
          </p:nvPr>
        </p:nvSpPr>
        <p:spPr>
          <a:xfrm>
            <a:off x="6087449" y="1301625"/>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13" name="Google Shape;213;p49"/>
          <p:cNvSpPr txBox="1">
            <a:spLocks noGrp="1"/>
          </p:cNvSpPr>
          <p:nvPr>
            <p:ph type="body" idx="2"/>
          </p:nvPr>
        </p:nvSpPr>
        <p:spPr>
          <a:xfrm>
            <a:off x="6087449" y="1697355"/>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14" name="Google Shape;214;p49"/>
          <p:cNvSpPr txBox="1">
            <a:spLocks noGrp="1"/>
          </p:cNvSpPr>
          <p:nvPr>
            <p:ph type="subTitle" idx="3"/>
          </p:nvPr>
        </p:nvSpPr>
        <p:spPr>
          <a:xfrm>
            <a:off x="6087449" y="2813201"/>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15" name="Google Shape;215;p49"/>
          <p:cNvSpPr txBox="1">
            <a:spLocks noGrp="1"/>
          </p:cNvSpPr>
          <p:nvPr>
            <p:ph type="body" idx="4"/>
          </p:nvPr>
        </p:nvSpPr>
        <p:spPr>
          <a:xfrm>
            <a:off x="6087449" y="3208930"/>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16" name="Google Shape;216;p49"/>
          <p:cNvSpPr txBox="1">
            <a:spLocks noGrp="1"/>
          </p:cNvSpPr>
          <p:nvPr>
            <p:ph type="subTitle" idx="5"/>
          </p:nvPr>
        </p:nvSpPr>
        <p:spPr>
          <a:xfrm>
            <a:off x="6087449" y="4321729"/>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17" name="Google Shape;217;p49"/>
          <p:cNvSpPr txBox="1">
            <a:spLocks noGrp="1"/>
          </p:cNvSpPr>
          <p:nvPr>
            <p:ph type="body" idx="6"/>
          </p:nvPr>
        </p:nvSpPr>
        <p:spPr>
          <a:xfrm>
            <a:off x="6087449" y="4717459"/>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18" name="Google Shape;218;p49"/>
          <p:cNvSpPr txBox="1">
            <a:spLocks noGrp="1"/>
          </p:cNvSpPr>
          <p:nvPr>
            <p:ph type="subTitle" idx="7"/>
          </p:nvPr>
        </p:nvSpPr>
        <p:spPr>
          <a:xfrm>
            <a:off x="9038903" y="1301625"/>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19" name="Google Shape;219;p49"/>
          <p:cNvSpPr txBox="1">
            <a:spLocks noGrp="1"/>
          </p:cNvSpPr>
          <p:nvPr>
            <p:ph type="body" idx="8"/>
          </p:nvPr>
        </p:nvSpPr>
        <p:spPr>
          <a:xfrm>
            <a:off x="9038903" y="1697355"/>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20" name="Google Shape;220;p49"/>
          <p:cNvSpPr txBox="1">
            <a:spLocks noGrp="1"/>
          </p:cNvSpPr>
          <p:nvPr>
            <p:ph type="subTitle" idx="9"/>
          </p:nvPr>
        </p:nvSpPr>
        <p:spPr>
          <a:xfrm>
            <a:off x="9038903" y="2813201"/>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21" name="Google Shape;221;p49"/>
          <p:cNvSpPr txBox="1">
            <a:spLocks noGrp="1"/>
          </p:cNvSpPr>
          <p:nvPr>
            <p:ph type="body" idx="13"/>
          </p:nvPr>
        </p:nvSpPr>
        <p:spPr>
          <a:xfrm>
            <a:off x="9038903" y="3208930"/>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22" name="Google Shape;222;p49"/>
          <p:cNvSpPr txBox="1">
            <a:spLocks noGrp="1"/>
          </p:cNvSpPr>
          <p:nvPr>
            <p:ph type="subTitle" idx="14"/>
          </p:nvPr>
        </p:nvSpPr>
        <p:spPr>
          <a:xfrm>
            <a:off x="9038903" y="4321729"/>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23" name="Google Shape;223;p49"/>
          <p:cNvSpPr txBox="1">
            <a:spLocks noGrp="1"/>
          </p:cNvSpPr>
          <p:nvPr>
            <p:ph type="body" idx="15"/>
          </p:nvPr>
        </p:nvSpPr>
        <p:spPr>
          <a:xfrm>
            <a:off x="9038903" y="4717459"/>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39008654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rchestration blue slide">
  <p:cSld name="orchestration blue slide">
    <p:spTree>
      <p:nvGrpSpPr>
        <p:cNvPr id="1" name="Shape 224"/>
        <p:cNvGrpSpPr/>
        <p:nvPr/>
      </p:nvGrpSpPr>
      <p:grpSpPr>
        <a:xfrm>
          <a:off x="0" y="0"/>
          <a:ext cx="0" cy="0"/>
          <a:chOff x="0" y="0"/>
          <a:chExt cx="0" cy="0"/>
        </a:xfrm>
      </p:grpSpPr>
      <p:sp>
        <p:nvSpPr>
          <p:cNvPr id="225" name="Google Shape;225;p50"/>
          <p:cNvSpPr/>
          <p:nvPr/>
        </p:nvSpPr>
        <p:spPr>
          <a:xfrm>
            <a:off x="3567373" y="-23104"/>
            <a:ext cx="8632328" cy="4654869"/>
          </a:xfrm>
          <a:custGeom>
            <a:avLst/>
            <a:gdLst/>
            <a:ahLst/>
            <a:cxnLst/>
            <a:rect l="l" t="t" r="r" b="b"/>
            <a:pathLst>
              <a:path w="569374" h="307049" extrusionOk="0">
                <a:moveTo>
                  <a:pt x="130539" y="0"/>
                </a:moveTo>
                <a:lnTo>
                  <a:pt x="0" y="307049"/>
                </a:lnTo>
                <a:lnTo>
                  <a:pt x="569374" y="306324"/>
                </a:lnTo>
                <a:lnTo>
                  <a:pt x="568831" y="1027"/>
                </a:lnTo>
                <a:close/>
              </a:path>
            </a:pathLst>
          </a:custGeom>
          <a:gradFill>
            <a:gsLst>
              <a:gs pos="0">
                <a:srgbClr val="00C8B0"/>
              </a:gs>
              <a:gs pos="100000">
                <a:srgbClr val="5F4695"/>
              </a:gs>
            </a:gsLst>
            <a:lin ang="2698631" scaled="0"/>
          </a:gradFill>
          <a:ln>
            <a:noFill/>
          </a:ln>
        </p:spPr>
      </p:sp>
      <p:pic>
        <p:nvPicPr>
          <p:cNvPr id="226" name="Google Shape;226;p50"/>
          <p:cNvPicPr preferRelativeResize="0"/>
          <p:nvPr/>
        </p:nvPicPr>
        <p:blipFill rotWithShape="1">
          <a:blip r:embed="rId2">
            <a:alphaModFix amt="22000"/>
          </a:blip>
          <a:srcRect l="2020" t="780" r="787" b="-779"/>
          <a:stretch/>
        </p:blipFill>
        <p:spPr>
          <a:xfrm rot="10800000">
            <a:off x="4191692" y="1386233"/>
            <a:ext cx="3389883" cy="3245367"/>
          </a:xfrm>
          <a:prstGeom prst="rect">
            <a:avLst/>
          </a:prstGeom>
          <a:noFill/>
          <a:ln>
            <a:noFill/>
          </a:ln>
        </p:spPr>
      </p:pic>
      <p:sp>
        <p:nvSpPr>
          <p:cNvPr id="227" name="Google Shape;227;p50"/>
          <p:cNvSpPr/>
          <p:nvPr/>
        </p:nvSpPr>
        <p:spPr>
          <a:xfrm>
            <a:off x="237772" y="234071"/>
            <a:ext cx="852720" cy="20720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228" name="Google Shape;228;p50"/>
          <p:cNvSpPr txBox="1">
            <a:spLocks noGrp="1"/>
          </p:cNvSpPr>
          <p:nvPr>
            <p:ph type="subTitle" idx="1"/>
          </p:nvPr>
        </p:nvSpPr>
        <p:spPr>
          <a:xfrm>
            <a:off x="656641" y="4957790"/>
            <a:ext cx="2218128"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2pPr>
            <a:lvl3pPr lvl="2"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3pPr>
            <a:lvl4pPr lvl="3"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4pPr>
            <a:lvl5pPr lvl="4"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5pPr>
            <a:lvl6pPr lvl="5"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6pPr>
            <a:lvl7pPr lvl="6"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7pPr>
            <a:lvl8pPr lvl="7"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8pPr>
            <a:lvl9pPr lvl="8"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9pPr>
          </a:lstStyle>
          <a:p>
            <a:endParaRPr/>
          </a:p>
        </p:txBody>
      </p:sp>
      <p:sp>
        <p:nvSpPr>
          <p:cNvPr id="229" name="Google Shape;229;p50"/>
          <p:cNvSpPr txBox="1">
            <a:spLocks noGrp="1"/>
          </p:cNvSpPr>
          <p:nvPr>
            <p:ph type="body" idx="2"/>
          </p:nvPr>
        </p:nvSpPr>
        <p:spPr>
          <a:xfrm>
            <a:off x="656641" y="5353512"/>
            <a:ext cx="2218128"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30" name="Google Shape;230;p50"/>
          <p:cNvSpPr txBox="1">
            <a:spLocks noGrp="1"/>
          </p:cNvSpPr>
          <p:nvPr>
            <p:ph type="subTitle" idx="3"/>
          </p:nvPr>
        </p:nvSpPr>
        <p:spPr>
          <a:xfrm>
            <a:off x="3353465" y="4957790"/>
            <a:ext cx="2218128"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2pPr>
            <a:lvl3pPr lvl="2"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3pPr>
            <a:lvl4pPr lvl="3"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4pPr>
            <a:lvl5pPr lvl="4"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5pPr>
            <a:lvl6pPr lvl="5"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6pPr>
            <a:lvl7pPr lvl="6"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7pPr>
            <a:lvl8pPr lvl="7"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8pPr>
            <a:lvl9pPr lvl="8"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9pPr>
          </a:lstStyle>
          <a:p>
            <a:endParaRPr/>
          </a:p>
        </p:txBody>
      </p:sp>
      <p:sp>
        <p:nvSpPr>
          <p:cNvPr id="231" name="Google Shape;231;p50"/>
          <p:cNvSpPr txBox="1">
            <a:spLocks noGrp="1"/>
          </p:cNvSpPr>
          <p:nvPr>
            <p:ph type="body" idx="4"/>
          </p:nvPr>
        </p:nvSpPr>
        <p:spPr>
          <a:xfrm>
            <a:off x="3353465" y="5353512"/>
            <a:ext cx="2218128"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32" name="Google Shape;232;p50"/>
          <p:cNvSpPr txBox="1">
            <a:spLocks noGrp="1"/>
          </p:cNvSpPr>
          <p:nvPr>
            <p:ph type="subTitle" idx="5"/>
          </p:nvPr>
        </p:nvSpPr>
        <p:spPr>
          <a:xfrm>
            <a:off x="6150276" y="4957790"/>
            <a:ext cx="2218128"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2pPr>
            <a:lvl3pPr lvl="2"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3pPr>
            <a:lvl4pPr lvl="3"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4pPr>
            <a:lvl5pPr lvl="4"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5pPr>
            <a:lvl6pPr lvl="5"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6pPr>
            <a:lvl7pPr lvl="6"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7pPr>
            <a:lvl8pPr lvl="7"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8pPr>
            <a:lvl9pPr lvl="8"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9pPr>
          </a:lstStyle>
          <a:p>
            <a:endParaRPr/>
          </a:p>
        </p:txBody>
      </p:sp>
      <p:sp>
        <p:nvSpPr>
          <p:cNvPr id="233" name="Google Shape;233;p50"/>
          <p:cNvSpPr txBox="1">
            <a:spLocks noGrp="1"/>
          </p:cNvSpPr>
          <p:nvPr>
            <p:ph type="body" idx="6"/>
          </p:nvPr>
        </p:nvSpPr>
        <p:spPr>
          <a:xfrm>
            <a:off x="6150276" y="5353512"/>
            <a:ext cx="2218128"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34" name="Google Shape;234;p50"/>
          <p:cNvSpPr txBox="1">
            <a:spLocks noGrp="1"/>
          </p:cNvSpPr>
          <p:nvPr>
            <p:ph type="subTitle" idx="7"/>
          </p:nvPr>
        </p:nvSpPr>
        <p:spPr>
          <a:xfrm>
            <a:off x="9053488" y="4957790"/>
            <a:ext cx="2218128"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2pPr>
            <a:lvl3pPr lvl="2"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3pPr>
            <a:lvl4pPr lvl="3"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4pPr>
            <a:lvl5pPr lvl="4"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5pPr>
            <a:lvl6pPr lvl="5"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6pPr>
            <a:lvl7pPr lvl="6"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7pPr>
            <a:lvl8pPr lvl="7"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8pPr>
            <a:lvl9pPr lvl="8"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9pPr>
          </a:lstStyle>
          <a:p>
            <a:endParaRPr/>
          </a:p>
        </p:txBody>
      </p:sp>
      <p:sp>
        <p:nvSpPr>
          <p:cNvPr id="235" name="Google Shape;235;p50"/>
          <p:cNvSpPr txBox="1">
            <a:spLocks noGrp="1"/>
          </p:cNvSpPr>
          <p:nvPr>
            <p:ph type="body" idx="8"/>
          </p:nvPr>
        </p:nvSpPr>
        <p:spPr>
          <a:xfrm>
            <a:off x="9053488" y="5353512"/>
            <a:ext cx="2218128"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pic>
        <p:nvPicPr>
          <p:cNvPr id="236" name="Google Shape;236;p50"/>
          <p:cNvPicPr preferRelativeResize="0"/>
          <p:nvPr/>
        </p:nvPicPr>
        <p:blipFill rotWithShape="1">
          <a:blip r:embed="rId4">
            <a:alphaModFix/>
          </a:blip>
          <a:srcRect l="44713" t="-553" r="-1180" b="12626"/>
          <a:stretch/>
        </p:blipFill>
        <p:spPr>
          <a:xfrm flipH="1">
            <a:off x="8627222" y="-23104"/>
            <a:ext cx="3564780" cy="4654536"/>
          </a:xfrm>
          <a:prstGeom prst="rect">
            <a:avLst/>
          </a:prstGeom>
          <a:noFill/>
          <a:ln>
            <a:noFill/>
          </a:ln>
        </p:spPr>
      </p:pic>
    </p:spTree>
    <p:extLst>
      <p:ext uri="{BB962C8B-B14F-4D97-AF65-F5344CB8AC3E}">
        <p14:creationId xmlns:p14="http://schemas.microsoft.com/office/powerpoint/2010/main" val="42588612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rchestration white slide">
  <p:cSld name="orchestration white slide">
    <p:spTree>
      <p:nvGrpSpPr>
        <p:cNvPr id="1" name="Shape 252"/>
        <p:cNvGrpSpPr/>
        <p:nvPr/>
      </p:nvGrpSpPr>
      <p:grpSpPr>
        <a:xfrm>
          <a:off x="0" y="0"/>
          <a:ext cx="0" cy="0"/>
          <a:chOff x="0" y="0"/>
          <a:chExt cx="0" cy="0"/>
        </a:xfrm>
      </p:grpSpPr>
      <p:sp>
        <p:nvSpPr>
          <p:cNvPr id="253" name="Google Shape;253;p52"/>
          <p:cNvSpPr/>
          <p:nvPr/>
        </p:nvSpPr>
        <p:spPr>
          <a:xfrm>
            <a:off x="633355" y="6060992"/>
            <a:ext cx="2384415" cy="55485"/>
          </a:xfrm>
          <a:prstGeom prst="rect">
            <a:avLst/>
          </a:prstGeom>
          <a:solidFill>
            <a:srgbClr val="4FB645"/>
          </a:solidFill>
          <a:ln>
            <a:noFill/>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sp>
        <p:nvSpPr>
          <p:cNvPr id="254" name="Google Shape;254;p52"/>
          <p:cNvSpPr/>
          <p:nvPr/>
        </p:nvSpPr>
        <p:spPr>
          <a:xfrm>
            <a:off x="237772" y="234071"/>
            <a:ext cx="852720" cy="20720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255" name="Google Shape;255;p52"/>
          <p:cNvSpPr txBox="1">
            <a:spLocks noGrp="1"/>
          </p:cNvSpPr>
          <p:nvPr>
            <p:ph type="subTitle" idx="1"/>
          </p:nvPr>
        </p:nvSpPr>
        <p:spPr>
          <a:xfrm>
            <a:off x="633719" y="2804529"/>
            <a:ext cx="2384415"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56" name="Google Shape;256;p52"/>
          <p:cNvSpPr txBox="1">
            <a:spLocks noGrp="1"/>
          </p:cNvSpPr>
          <p:nvPr>
            <p:ph type="body" idx="2"/>
          </p:nvPr>
        </p:nvSpPr>
        <p:spPr>
          <a:xfrm>
            <a:off x="633719" y="3200260"/>
            <a:ext cx="2384415"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57" name="Google Shape;257;p52"/>
          <p:cNvSpPr txBox="1">
            <a:spLocks noGrp="1"/>
          </p:cNvSpPr>
          <p:nvPr>
            <p:ph type="subTitle" idx="3"/>
          </p:nvPr>
        </p:nvSpPr>
        <p:spPr>
          <a:xfrm>
            <a:off x="633719" y="4415311"/>
            <a:ext cx="2384415"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58" name="Google Shape;258;p52"/>
          <p:cNvSpPr txBox="1">
            <a:spLocks noGrp="1"/>
          </p:cNvSpPr>
          <p:nvPr>
            <p:ph type="body" idx="4"/>
          </p:nvPr>
        </p:nvSpPr>
        <p:spPr>
          <a:xfrm>
            <a:off x="633719" y="4811043"/>
            <a:ext cx="2384415"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59" name="Google Shape;259;p52"/>
          <p:cNvSpPr txBox="1">
            <a:spLocks noGrp="1"/>
          </p:cNvSpPr>
          <p:nvPr>
            <p:ph type="subTitle" idx="5"/>
          </p:nvPr>
        </p:nvSpPr>
        <p:spPr>
          <a:xfrm>
            <a:off x="3145365" y="2804529"/>
            <a:ext cx="2384415"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60" name="Google Shape;260;p52"/>
          <p:cNvSpPr txBox="1">
            <a:spLocks noGrp="1"/>
          </p:cNvSpPr>
          <p:nvPr>
            <p:ph type="body" idx="6"/>
          </p:nvPr>
        </p:nvSpPr>
        <p:spPr>
          <a:xfrm>
            <a:off x="3145365" y="3200260"/>
            <a:ext cx="2384415"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61" name="Google Shape;261;p52"/>
          <p:cNvSpPr txBox="1">
            <a:spLocks noGrp="1"/>
          </p:cNvSpPr>
          <p:nvPr>
            <p:ph type="subTitle" idx="7"/>
          </p:nvPr>
        </p:nvSpPr>
        <p:spPr>
          <a:xfrm>
            <a:off x="3145365" y="4415311"/>
            <a:ext cx="2384415"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62" name="Google Shape;262;p52"/>
          <p:cNvSpPr txBox="1">
            <a:spLocks noGrp="1"/>
          </p:cNvSpPr>
          <p:nvPr>
            <p:ph type="body" idx="8"/>
          </p:nvPr>
        </p:nvSpPr>
        <p:spPr>
          <a:xfrm>
            <a:off x="3145365" y="4811043"/>
            <a:ext cx="2384415"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3125771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est-for-Purpose partners v1">
  <p:cSld name="Best-for-Purpose partners v1">
    <p:spTree>
      <p:nvGrpSpPr>
        <p:cNvPr id="1" name="Shape 263"/>
        <p:cNvGrpSpPr/>
        <p:nvPr/>
      </p:nvGrpSpPr>
      <p:grpSpPr>
        <a:xfrm>
          <a:off x="0" y="0"/>
          <a:ext cx="0" cy="0"/>
          <a:chOff x="0" y="0"/>
          <a:chExt cx="0" cy="0"/>
        </a:xfrm>
      </p:grpSpPr>
      <p:pic>
        <p:nvPicPr>
          <p:cNvPr id="264" name="Google Shape;264;p53"/>
          <p:cNvPicPr preferRelativeResize="0"/>
          <p:nvPr/>
        </p:nvPicPr>
        <p:blipFill rotWithShape="1">
          <a:blip r:embed="rId2">
            <a:alphaModFix/>
          </a:blip>
          <a:srcRect l="60845" b="13858"/>
          <a:stretch/>
        </p:blipFill>
        <p:spPr>
          <a:xfrm flipH="1">
            <a:off x="10005850" y="18444"/>
            <a:ext cx="2200389" cy="3578205"/>
          </a:xfrm>
          <a:prstGeom prst="rect">
            <a:avLst/>
          </a:prstGeom>
          <a:noFill/>
          <a:ln>
            <a:noFill/>
          </a:ln>
        </p:spPr>
      </p:pic>
      <p:sp>
        <p:nvSpPr>
          <p:cNvPr id="265" name="Google Shape;265;p53"/>
          <p:cNvSpPr/>
          <p:nvPr/>
        </p:nvSpPr>
        <p:spPr>
          <a:xfrm>
            <a:off x="554533" y="2479877"/>
            <a:ext cx="2596548" cy="2034596"/>
          </a:xfrm>
          <a:prstGeom prst="roundRect">
            <a:avLst>
              <a:gd name="adj" fmla="val 3862"/>
            </a:avLst>
          </a:prstGeom>
          <a:solidFill>
            <a:srgbClr val="FFFFFF"/>
          </a:solidFill>
          <a:ln w="28575" cap="flat" cmpd="sng">
            <a:solidFill>
              <a:srgbClr val="D8D8D8"/>
            </a:solidFill>
            <a:prstDash val="solid"/>
            <a:round/>
            <a:headEnd type="none" w="sm" len="sm"/>
            <a:tailEnd type="none" w="sm" len="sm"/>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sp>
        <p:nvSpPr>
          <p:cNvPr id="266" name="Google Shape;266;p53"/>
          <p:cNvSpPr/>
          <p:nvPr/>
        </p:nvSpPr>
        <p:spPr>
          <a:xfrm>
            <a:off x="3362073" y="2479877"/>
            <a:ext cx="2596548" cy="2034596"/>
          </a:xfrm>
          <a:prstGeom prst="roundRect">
            <a:avLst>
              <a:gd name="adj" fmla="val 3862"/>
            </a:avLst>
          </a:prstGeom>
          <a:solidFill>
            <a:srgbClr val="FFFFFF"/>
          </a:solidFill>
          <a:ln w="28575" cap="flat" cmpd="sng">
            <a:solidFill>
              <a:srgbClr val="D8D8D8"/>
            </a:solidFill>
            <a:prstDash val="solid"/>
            <a:round/>
            <a:headEnd type="none" w="sm" len="sm"/>
            <a:tailEnd type="none" w="sm" len="sm"/>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sp>
        <p:nvSpPr>
          <p:cNvPr id="267" name="Google Shape;267;p53"/>
          <p:cNvSpPr/>
          <p:nvPr/>
        </p:nvSpPr>
        <p:spPr>
          <a:xfrm>
            <a:off x="6169613" y="2479877"/>
            <a:ext cx="2596548" cy="2034596"/>
          </a:xfrm>
          <a:prstGeom prst="roundRect">
            <a:avLst>
              <a:gd name="adj" fmla="val 3862"/>
            </a:avLst>
          </a:prstGeom>
          <a:solidFill>
            <a:srgbClr val="FFFFFF"/>
          </a:solidFill>
          <a:ln w="28575" cap="flat" cmpd="sng">
            <a:solidFill>
              <a:srgbClr val="D8D8D8"/>
            </a:solidFill>
            <a:prstDash val="solid"/>
            <a:round/>
            <a:headEnd type="none" w="sm" len="sm"/>
            <a:tailEnd type="none" w="sm" len="sm"/>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sp>
        <p:nvSpPr>
          <p:cNvPr id="268" name="Google Shape;268;p53"/>
          <p:cNvSpPr/>
          <p:nvPr/>
        </p:nvSpPr>
        <p:spPr>
          <a:xfrm>
            <a:off x="8977153" y="2479877"/>
            <a:ext cx="2596548" cy="2034596"/>
          </a:xfrm>
          <a:prstGeom prst="roundRect">
            <a:avLst>
              <a:gd name="adj" fmla="val 3862"/>
            </a:avLst>
          </a:prstGeom>
          <a:solidFill>
            <a:srgbClr val="FFFFFF"/>
          </a:solidFill>
          <a:ln w="28575" cap="flat" cmpd="sng">
            <a:solidFill>
              <a:srgbClr val="D8D8D8"/>
            </a:solidFill>
            <a:prstDash val="solid"/>
            <a:round/>
            <a:headEnd type="none" w="sm" len="sm"/>
            <a:tailEnd type="none" w="sm" len="sm"/>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sp>
        <p:nvSpPr>
          <p:cNvPr id="269" name="Google Shape;269;p53"/>
          <p:cNvSpPr/>
          <p:nvPr/>
        </p:nvSpPr>
        <p:spPr>
          <a:xfrm>
            <a:off x="237772" y="234071"/>
            <a:ext cx="852720" cy="20720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270" name="Google Shape;270;p53"/>
          <p:cNvSpPr txBox="1">
            <a:spLocks noGrp="1"/>
          </p:cNvSpPr>
          <p:nvPr>
            <p:ph type="subTitle" idx="1"/>
          </p:nvPr>
        </p:nvSpPr>
        <p:spPr>
          <a:xfrm>
            <a:off x="554533" y="1513683"/>
            <a:ext cx="8211548" cy="799904"/>
          </a:xfrm>
          <a:prstGeom prst="rect">
            <a:avLst/>
          </a:prstGeom>
          <a:noFill/>
          <a:ln>
            <a:noFill/>
          </a:ln>
        </p:spPr>
        <p:txBody>
          <a:bodyPr spcFirstLastPara="1" wrap="square" lIns="0" tIns="0" rIns="0" bIns="91425" anchor="t" anchorCtr="0">
            <a:noAutofit/>
          </a:bodyPr>
          <a:lstStyle>
            <a:lvl1pPr lvl="0" algn="l">
              <a:lnSpc>
                <a:spcPct val="115000"/>
              </a:lnSpc>
              <a:spcBef>
                <a:spcPts val="0"/>
              </a:spcBef>
              <a:spcAft>
                <a:spcPts val="0"/>
              </a:spcAft>
              <a:buClr>
                <a:srgbClr val="212121"/>
              </a:buClr>
              <a:buSzPts val="3000"/>
              <a:buFont typeface="Roboto Medium"/>
              <a:buNone/>
              <a:defRPr sz="1819">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SzPts val="3100"/>
              <a:buNone/>
              <a:defRPr/>
            </a:lvl2pPr>
            <a:lvl3pPr lvl="2" algn="l">
              <a:lnSpc>
                <a:spcPct val="115000"/>
              </a:lnSpc>
              <a:spcBef>
                <a:spcPts val="0"/>
              </a:spcBef>
              <a:spcAft>
                <a:spcPts val="0"/>
              </a:spcAft>
              <a:buSzPts val="3100"/>
              <a:buNone/>
              <a:defRPr/>
            </a:lvl3pPr>
            <a:lvl4pPr lvl="3" algn="l">
              <a:lnSpc>
                <a:spcPct val="115000"/>
              </a:lnSpc>
              <a:spcBef>
                <a:spcPts val="0"/>
              </a:spcBef>
              <a:spcAft>
                <a:spcPts val="0"/>
              </a:spcAft>
              <a:buSzPts val="3100"/>
              <a:buNone/>
              <a:defRPr/>
            </a:lvl4pPr>
            <a:lvl5pPr lvl="4" algn="l">
              <a:lnSpc>
                <a:spcPct val="115000"/>
              </a:lnSpc>
              <a:spcBef>
                <a:spcPts val="0"/>
              </a:spcBef>
              <a:spcAft>
                <a:spcPts val="0"/>
              </a:spcAft>
              <a:buSzPts val="3100"/>
              <a:buNone/>
              <a:defRPr/>
            </a:lvl5pPr>
            <a:lvl6pPr lvl="5" algn="l">
              <a:lnSpc>
                <a:spcPct val="115000"/>
              </a:lnSpc>
              <a:spcBef>
                <a:spcPts val="0"/>
              </a:spcBef>
              <a:spcAft>
                <a:spcPts val="0"/>
              </a:spcAft>
              <a:buSzPts val="3100"/>
              <a:buNone/>
              <a:defRPr/>
            </a:lvl6pPr>
            <a:lvl7pPr lvl="6" algn="l">
              <a:lnSpc>
                <a:spcPct val="115000"/>
              </a:lnSpc>
              <a:spcBef>
                <a:spcPts val="0"/>
              </a:spcBef>
              <a:spcAft>
                <a:spcPts val="0"/>
              </a:spcAft>
              <a:buSzPts val="3100"/>
              <a:buNone/>
              <a:defRPr/>
            </a:lvl7pPr>
            <a:lvl8pPr lvl="7" algn="l">
              <a:lnSpc>
                <a:spcPct val="115000"/>
              </a:lnSpc>
              <a:spcBef>
                <a:spcPts val="0"/>
              </a:spcBef>
              <a:spcAft>
                <a:spcPts val="0"/>
              </a:spcAft>
              <a:buSzPts val="3100"/>
              <a:buNone/>
              <a:defRPr/>
            </a:lvl8pPr>
            <a:lvl9pPr lvl="8" algn="l">
              <a:lnSpc>
                <a:spcPct val="115000"/>
              </a:lnSpc>
              <a:spcBef>
                <a:spcPts val="0"/>
              </a:spcBef>
              <a:spcAft>
                <a:spcPts val="0"/>
              </a:spcAft>
              <a:buSzPts val="3100"/>
              <a:buNone/>
              <a:defRPr/>
            </a:lvl9pPr>
          </a:lstStyle>
          <a:p>
            <a:endParaRPr/>
          </a:p>
        </p:txBody>
      </p:sp>
      <p:sp>
        <p:nvSpPr>
          <p:cNvPr id="271" name="Google Shape;271;p53"/>
          <p:cNvSpPr txBox="1">
            <a:spLocks noGrp="1"/>
          </p:cNvSpPr>
          <p:nvPr>
            <p:ph type="subTitle" idx="2"/>
          </p:nvPr>
        </p:nvSpPr>
        <p:spPr>
          <a:xfrm>
            <a:off x="752567" y="2762581"/>
            <a:ext cx="2200480"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72" name="Google Shape;272;p53"/>
          <p:cNvSpPr txBox="1">
            <a:spLocks noGrp="1"/>
          </p:cNvSpPr>
          <p:nvPr>
            <p:ph type="body" idx="3"/>
          </p:nvPr>
        </p:nvSpPr>
        <p:spPr>
          <a:xfrm>
            <a:off x="752567" y="3158312"/>
            <a:ext cx="2200480"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73" name="Google Shape;273;p53"/>
          <p:cNvSpPr txBox="1">
            <a:spLocks noGrp="1"/>
          </p:cNvSpPr>
          <p:nvPr>
            <p:ph type="subTitle" idx="4"/>
          </p:nvPr>
        </p:nvSpPr>
        <p:spPr>
          <a:xfrm>
            <a:off x="3560104" y="2762581"/>
            <a:ext cx="2200480"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74" name="Google Shape;274;p53"/>
          <p:cNvSpPr txBox="1">
            <a:spLocks noGrp="1"/>
          </p:cNvSpPr>
          <p:nvPr>
            <p:ph type="body" idx="5"/>
          </p:nvPr>
        </p:nvSpPr>
        <p:spPr>
          <a:xfrm>
            <a:off x="3560104" y="3158312"/>
            <a:ext cx="2200480"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75" name="Google Shape;275;p53"/>
          <p:cNvSpPr txBox="1">
            <a:spLocks noGrp="1"/>
          </p:cNvSpPr>
          <p:nvPr>
            <p:ph type="subTitle" idx="6"/>
          </p:nvPr>
        </p:nvSpPr>
        <p:spPr>
          <a:xfrm>
            <a:off x="6367641" y="2762581"/>
            <a:ext cx="2200480"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76" name="Google Shape;276;p53"/>
          <p:cNvSpPr txBox="1">
            <a:spLocks noGrp="1"/>
          </p:cNvSpPr>
          <p:nvPr>
            <p:ph type="body" idx="7"/>
          </p:nvPr>
        </p:nvSpPr>
        <p:spPr>
          <a:xfrm>
            <a:off x="6367641" y="3158312"/>
            <a:ext cx="2200480"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77" name="Google Shape;277;p53"/>
          <p:cNvSpPr txBox="1">
            <a:spLocks noGrp="1"/>
          </p:cNvSpPr>
          <p:nvPr>
            <p:ph type="subTitle" idx="8"/>
          </p:nvPr>
        </p:nvSpPr>
        <p:spPr>
          <a:xfrm>
            <a:off x="9175171" y="2762581"/>
            <a:ext cx="2200480"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78" name="Google Shape;278;p53"/>
          <p:cNvSpPr txBox="1">
            <a:spLocks noGrp="1"/>
          </p:cNvSpPr>
          <p:nvPr>
            <p:ph type="body" idx="9"/>
          </p:nvPr>
        </p:nvSpPr>
        <p:spPr>
          <a:xfrm>
            <a:off x="9175171" y="3158312"/>
            <a:ext cx="2200480"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41430373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evOps security v2">
  <p:cSld name="DevOps security v2">
    <p:spTree>
      <p:nvGrpSpPr>
        <p:cNvPr id="1" name="Shape 279"/>
        <p:cNvGrpSpPr/>
        <p:nvPr/>
      </p:nvGrpSpPr>
      <p:grpSpPr>
        <a:xfrm>
          <a:off x="0" y="0"/>
          <a:ext cx="0" cy="0"/>
          <a:chOff x="0" y="0"/>
          <a:chExt cx="0" cy="0"/>
        </a:xfrm>
      </p:grpSpPr>
    </p:spTree>
    <p:extLst>
      <p:ext uri="{BB962C8B-B14F-4D97-AF65-F5344CB8AC3E}">
        <p14:creationId xmlns:p14="http://schemas.microsoft.com/office/powerpoint/2010/main" val="2577806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bg>
      <p:bgPr>
        <a:solidFill>
          <a:schemeClr val="lt1"/>
        </a:solidFill>
        <a:effectLst/>
      </p:bgPr>
    </p:bg>
    <p:spTree>
      <p:nvGrpSpPr>
        <p:cNvPr id="1" name="Shape 35"/>
        <p:cNvGrpSpPr/>
        <p:nvPr/>
      </p:nvGrpSpPr>
      <p:grpSpPr>
        <a:xfrm>
          <a:off x="0" y="0"/>
          <a:ext cx="0" cy="0"/>
          <a:chOff x="0" y="0"/>
          <a:chExt cx="0" cy="0"/>
        </a:xfrm>
      </p:grpSpPr>
    </p:spTree>
    <p:extLst>
      <p:ext uri="{BB962C8B-B14F-4D97-AF65-F5344CB8AC3E}">
        <p14:creationId xmlns:p14="http://schemas.microsoft.com/office/powerpoint/2010/main" val="1483976529"/>
      </p:ext>
    </p:extLst>
  </p:cSld>
  <p:clrMapOvr>
    <a:masterClrMapping/>
  </p:clrMapOvr>
  <p:extLst>
    <p:ext uri="{DCECCB84-F9BA-43D5-87BE-67443E8EF086}">
      <p15:sldGuideLst xmlns:p15="http://schemas.microsoft.com/office/powerpoint/2012/main">
        <p15:guide id="1" pos="730">
          <p15:clr>
            <a:srgbClr val="FA7B17"/>
          </p15:clr>
        </p15:guide>
        <p15:guide id="2" pos="828">
          <p15:clr>
            <a:srgbClr val="FA7B17"/>
          </p15:clr>
        </p15:guide>
        <p15:guide id="3" pos="2581">
          <p15:clr>
            <a:srgbClr val="FA7B17"/>
          </p15:clr>
        </p15:guide>
        <p15:guide id="4" pos="2679">
          <p15:clr>
            <a:srgbClr val="FA7B17"/>
          </p15:clr>
        </p15:guide>
        <p15:guide id="5" pos="4432">
          <p15:clr>
            <a:srgbClr val="FA7B17"/>
          </p15:clr>
        </p15:guide>
        <p15:guide id="6" pos="4530">
          <p15:clr>
            <a:srgbClr val="FA7B17"/>
          </p15:clr>
        </p15:guide>
        <p15:guide id="7" pos="6283">
          <p15:clr>
            <a:srgbClr val="FA7B17"/>
          </p15:clr>
        </p15:guide>
        <p15:guide id="8" pos="6381">
          <p15:clr>
            <a:srgbClr val="FA7B17"/>
          </p15:clr>
        </p15:guide>
        <p15:guide id="9" pos="8134">
          <p15:clr>
            <a:srgbClr val="FA7B17"/>
          </p15:clr>
        </p15:guide>
        <p15:guide id="10" pos="8232">
          <p15:clr>
            <a:srgbClr val="FA7B17"/>
          </p15:clr>
        </p15:guide>
        <p15:guide id="11" pos="9985">
          <p15:clr>
            <a:srgbClr val="FA7B17"/>
          </p15:clr>
        </p15:guide>
        <p15:guide id="12" pos="10083">
          <p15:clr>
            <a:srgbClr val="FA7B17"/>
          </p15:clr>
        </p15:guide>
        <p15:guide id="13" pos="11836">
          <p15:clr>
            <a:srgbClr val="FA7B17"/>
          </p15:clr>
        </p15:guide>
        <p15:guide id="14" pos="11934">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ide title x2 cols dark">
  <p:cSld name="Side title x2 cols dark">
    <p:bg>
      <p:bgPr>
        <a:solidFill>
          <a:srgbClr val="212121"/>
        </a:solidFill>
        <a:effectLst/>
      </p:bgPr>
    </p:bg>
    <p:spTree>
      <p:nvGrpSpPr>
        <p:cNvPr id="1" name="Shape 282"/>
        <p:cNvGrpSpPr/>
        <p:nvPr/>
      </p:nvGrpSpPr>
      <p:grpSpPr>
        <a:xfrm>
          <a:off x="0" y="0"/>
          <a:ext cx="0" cy="0"/>
          <a:chOff x="0" y="0"/>
          <a:chExt cx="0" cy="0"/>
        </a:xfrm>
      </p:grpSpPr>
      <p:pic>
        <p:nvPicPr>
          <p:cNvPr id="283" name="Google Shape;283;p55"/>
          <p:cNvPicPr preferRelativeResize="0"/>
          <p:nvPr/>
        </p:nvPicPr>
        <p:blipFill rotWithShape="1">
          <a:blip r:embed="rId2">
            <a:alphaModFix/>
          </a:blip>
          <a:srcRect t="-38" b="2239"/>
          <a:stretch/>
        </p:blipFill>
        <p:spPr>
          <a:xfrm rot="5400000">
            <a:off x="-713557" y="713557"/>
            <a:ext cx="5152164" cy="3725048"/>
          </a:xfrm>
          <a:prstGeom prst="rect">
            <a:avLst/>
          </a:prstGeom>
          <a:noFill/>
          <a:ln>
            <a:noFill/>
          </a:ln>
        </p:spPr>
      </p:pic>
      <p:sp>
        <p:nvSpPr>
          <p:cNvPr id="284" name="Google Shape;284;p55"/>
          <p:cNvSpPr/>
          <p:nvPr/>
        </p:nvSpPr>
        <p:spPr>
          <a:xfrm>
            <a:off x="804827" y="5852224"/>
            <a:ext cx="2384415" cy="55485"/>
          </a:xfrm>
          <a:prstGeom prst="rect">
            <a:avLst/>
          </a:prstGeom>
          <a:solidFill>
            <a:srgbClr val="4FB645"/>
          </a:solidFill>
          <a:ln>
            <a:noFill/>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sp>
        <p:nvSpPr>
          <p:cNvPr id="285" name="Google Shape;285;p55"/>
          <p:cNvSpPr txBox="1">
            <a:spLocks noGrp="1"/>
          </p:cNvSpPr>
          <p:nvPr>
            <p:ph type="title"/>
          </p:nvPr>
        </p:nvSpPr>
        <p:spPr>
          <a:xfrm>
            <a:off x="644543" y="1383079"/>
            <a:ext cx="3464005" cy="3223264"/>
          </a:xfrm>
          <a:prstGeom prst="rect">
            <a:avLst/>
          </a:prstGeom>
          <a:noFill/>
          <a:ln>
            <a:noFill/>
          </a:ln>
        </p:spPr>
        <p:txBody>
          <a:bodyPr spcFirstLastPara="1" wrap="square" lIns="201025" tIns="201025" rIns="201025" bIns="201025" anchor="t" anchorCtr="0">
            <a:noAutofit/>
          </a:bodyPr>
          <a:lstStyle>
            <a:lvl1pPr lvl="0" algn="l">
              <a:lnSpc>
                <a:spcPct val="75000"/>
              </a:lnSpc>
              <a:spcBef>
                <a:spcPts val="0"/>
              </a:spcBef>
              <a:spcAft>
                <a:spcPts val="0"/>
              </a:spcAft>
              <a:buClr>
                <a:schemeClr val="lt1"/>
              </a:buClr>
              <a:buSzPts val="7000"/>
              <a:buNone/>
              <a:defRPr sz="4245">
                <a:solidFill>
                  <a:schemeClr val="lt1"/>
                </a:solidFill>
              </a:defRPr>
            </a:lvl1pPr>
            <a:lvl2pPr lvl="1" algn="l">
              <a:lnSpc>
                <a:spcPct val="100000"/>
              </a:lnSpc>
              <a:spcBef>
                <a:spcPts val="0"/>
              </a:spcBef>
              <a:spcAft>
                <a:spcPts val="0"/>
              </a:spcAft>
              <a:buSzPts val="6200"/>
              <a:buNone/>
              <a:defRPr/>
            </a:lvl2pPr>
            <a:lvl3pPr lvl="2" algn="l">
              <a:lnSpc>
                <a:spcPct val="100000"/>
              </a:lnSpc>
              <a:spcBef>
                <a:spcPts val="0"/>
              </a:spcBef>
              <a:spcAft>
                <a:spcPts val="0"/>
              </a:spcAft>
              <a:buSzPts val="6200"/>
              <a:buNone/>
              <a:defRPr/>
            </a:lvl3pPr>
            <a:lvl4pPr lvl="3" algn="l">
              <a:lnSpc>
                <a:spcPct val="100000"/>
              </a:lnSpc>
              <a:spcBef>
                <a:spcPts val="0"/>
              </a:spcBef>
              <a:spcAft>
                <a:spcPts val="0"/>
              </a:spcAft>
              <a:buSzPts val="6200"/>
              <a:buNone/>
              <a:defRPr/>
            </a:lvl4pPr>
            <a:lvl5pPr lvl="4" algn="l">
              <a:lnSpc>
                <a:spcPct val="100000"/>
              </a:lnSpc>
              <a:spcBef>
                <a:spcPts val="0"/>
              </a:spcBef>
              <a:spcAft>
                <a:spcPts val="0"/>
              </a:spcAft>
              <a:buSzPts val="6200"/>
              <a:buNone/>
              <a:defRPr/>
            </a:lvl5pPr>
            <a:lvl6pPr lvl="5" algn="l">
              <a:lnSpc>
                <a:spcPct val="100000"/>
              </a:lnSpc>
              <a:spcBef>
                <a:spcPts val="0"/>
              </a:spcBef>
              <a:spcAft>
                <a:spcPts val="0"/>
              </a:spcAft>
              <a:buSzPts val="6200"/>
              <a:buNone/>
              <a:defRPr/>
            </a:lvl6pPr>
            <a:lvl7pPr lvl="6" algn="l">
              <a:lnSpc>
                <a:spcPct val="100000"/>
              </a:lnSpc>
              <a:spcBef>
                <a:spcPts val="0"/>
              </a:spcBef>
              <a:spcAft>
                <a:spcPts val="0"/>
              </a:spcAft>
              <a:buSzPts val="6200"/>
              <a:buNone/>
              <a:defRPr/>
            </a:lvl7pPr>
            <a:lvl8pPr lvl="7" algn="l">
              <a:lnSpc>
                <a:spcPct val="100000"/>
              </a:lnSpc>
              <a:spcBef>
                <a:spcPts val="0"/>
              </a:spcBef>
              <a:spcAft>
                <a:spcPts val="0"/>
              </a:spcAft>
              <a:buSzPts val="6200"/>
              <a:buNone/>
              <a:defRPr/>
            </a:lvl8pPr>
            <a:lvl9pPr lvl="8" algn="l">
              <a:lnSpc>
                <a:spcPct val="100000"/>
              </a:lnSpc>
              <a:spcBef>
                <a:spcPts val="0"/>
              </a:spcBef>
              <a:spcAft>
                <a:spcPts val="0"/>
              </a:spcAft>
              <a:buSzPts val="6200"/>
              <a:buNone/>
              <a:defRPr/>
            </a:lvl9pPr>
          </a:lstStyle>
          <a:p>
            <a:endParaRPr/>
          </a:p>
        </p:txBody>
      </p:sp>
      <p:sp>
        <p:nvSpPr>
          <p:cNvPr id="286" name="Google Shape;286;p55"/>
          <p:cNvSpPr txBox="1">
            <a:spLocks noGrp="1"/>
          </p:cNvSpPr>
          <p:nvPr>
            <p:ph type="body" idx="1"/>
          </p:nvPr>
        </p:nvSpPr>
        <p:spPr>
          <a:xfrm>
            <a:off x="4852108" y="1461548"/>
            <a:ext cx="3046651" cy="4390645"/>
          </a:xfrm>
          <a:prstGeom prst="rect">
            <a:avLst/>
          </a:prstGeom>
          <a:noFill/>
          <a:ln>
            <a:noFill/>
          </a:ln>
        </p:spPr>
        <p:txBody>
          <a:bodyPr spcFirstLastPara="1" wrap="square" lIns="201025" tIns="201025" rIns="201025" bIns="201025" anchor="t" anchorCtr="0">
            <a:noAutofit/>
          </a:bodyPr>
          <a:lstStyle>
            <a:lvl1pPr marL="609585" lvl="0" indent="-474121" algn="l">
              <a:lnSpc>
                <a:spcPct val="115000"/>
              </a:lnSpc>
              <a:spcBef>
                <a:spcPts val="0"/>
              </a:spcBef>
              <a:spcAft>
                <a:spcPts val="0"/>
              </a:spcAft>
              <a:buClr>
                <a:schemeClr val="lt1"/>
              </a:buClr>
              <a:buSzPts val="2000"/>
              <a:buChar char="●"/>
              <a:defRPr sz="1213">
                <a:solidFill>
                  <a:schemeClr val="lt1"/>
                </a:solidFill>
              </a:defRPr>
            </a:lvl1pPr>
            <a:lvl2pPr marL="1219170" lvl="1" indent="-474121" algn="l">
              <a:lnSpc>
                <a:spcPct val="115000"/>
              </a:lnSpc>
              <a:spcBef>
                <a:spcPts val="0"/>
              </a:spcBef>
              <a:spcAft>
                <a:spcPts val="0"/>
              </a:spcAft>
              <a:buClr>
                <a:schemeClr val="lt1"/>
              </a:buClr>
              <a:buSzPts val="2000"/>
              <a:buChar char="○"/>
              <a:defRPr sz="1213">
                <a:solidFill>
                  <a:schemeClr val="lt1"/>
                </a:solidFill>
              </a:defRPr>
            </a:lvl2pPr>
            <a:lvl3pPr marL="1828754" lvl="2" indent="-474121" algn="l">
              <a:lnSpc>
                <a:spcPct val="115000"/>
              </a:lnSpc>
              <a:spcBef>
                <a:spcPts val="0"/>
              </a:spcBef>
              <a:spcAft>
                <a:spcPts val="0"/>
              </a:spcAft>
              <a:buClr>
                <a:schemeClr val="lt1"/>
              </a:buClr>
              <a:buSzPts val="2000"/>
              <a:buChar char="■"/>
              <a:defRPr sz="1213">
                <a:solidFill>
                  <a:schemeClr val="lt1"/>
                </a:solidFill>
              </a:defRPr>
            </a:lvl3pPr>
            <a:lvl4pPr marL="2438339" lvl="3" indent="-474121" algn="l">
              <a:lnSpc>
                <a:spcPct val="115000"/>
              </a:lnSpc>
              <a:spcBef>
                <a:spcPts val="0"/>
              </a:spcBef>
              <a:spcAft>
                <a:spcPts val="0"/>
              </a:spcAft>
              <a:buClr>
                <a:schemeClr val="lt1"/>
              </a:buClr>
              <a:buSzPts val="2000"/>
              <a:buChar char="●"/>
              <a:defRPr sz="1213">
                <a:solidFill>
                  <a:schemeClr val="lt1"/>
                </a:solidFill>
              </a:defRPr>
            </a:lvl4pPr>
            <a:lvl5pPr marL="3047924" lvl="4" indent="-474121" algn="l">
              <a:lnSpc>
                <a:spcPct val="115000"/>
              </a:lnSpc>
              <a:spcBef>
                <a:spcPts val="0"/>
              </a:spcBef>
              <a:spcAft>
                <a:spcPts val="0"/>
              </a:spcAft>
              <a:buClr>
                <a:schemeClr val="lt1"/>
              </a:buClr>
              <a:buSzPts val="2000"/>
              <a:buChar char="○"/>
              <a:defRPr sz="1213">
                <a:solidFill>
                  <a:schemeClr val="lt1"/>
                </a:solidFill>
              </a:defRPr>
            </a:lvl5pPr>
            <a:lvl6pPr marL="3657509" lvl="5" indent="-474121" algn="l">
              <a:lnSpc>
                <a:spcPct val="115000"/>
              </a:lnSpc>
              <a:spcBef>
                <a:spcPts val="0"/>
              </a:spcBef>
              <a:spcAft>
                <a:spcPts val="0"/>
              </a:spcAft>
              <a:buClr>
                <a:schemeClr val="lt1"/>
              </a:buClr>
              <a:buSzPts val="2000"/>
              <a:buChar char="■"/>
              <a:defRPr sz="1213">
                <a:solidFill>
                  <a:schemeClr val="lt1"/>
                </a:solidFill>
              </a:defRPr>
            </a:lvl6pPr>
            <a:lvl7pPr marL="4267093" lvl="6" indent="-474121" algn="l">
              <a:lnSpc>
                <a:spcPct val="115000"/>
              </a:lnSpc>
              <a:spcBef>
                <a:spcPts val="0"/>
              </a:spcBef>
              <a:spcAft>
                <a:spcPts val="0"/>
              </a:spcAft>
              <a:buClr>
                <a:schemeClr val="lt1"/>
              </a:buClr>
              <a:buSzPts val="2000"/>
              <a:buChar char="●"/>
              <a:defRPr sz="1213">
                <a:solidFill>
                  <a:schemeClr val="lt1"/>
                </a:solidFill>
              </a:defRPr>
            </a:lvl7pPr>
            <a:lvl8pPr marL="4876678" lvl="7" indent="-474121" algn="l">
              <a:lnSpc>
                <a:spcPct val="115000"/>
              </a:lnSpc>
              <a:spcBef>
                <a:spcPts val="0"/>
              </a:spcBef>
              <a:spcAft>
                <a:spcPts val="0"/>
              </a:spcAft>
              <a:buClr>
                <a:schemeClr val="lt1"/>
              </a:buClr>
              <a:buSzPts val="2000"/>
              <a:buChar char="○"/>
              <a:defRPr sz="1213">
                <a:solidFill>
                  <a:schemeClr val="lt1"/>
                </a:solidFill>
              </a:defRPr>
            </a:lvl8pPr>
            <a:lvl9pPr marL="5486263" lvl="8" indent="-474121" algn="l">
              <a:lnSpc>
                <a:spcPct val="115000"/>
              </a:lnSpc>
              <a:spcBef>
                <a:spcPts val="0"/>
              </a:spcBef>
              <a:spcAft>
                <a:spcPts val="0"/>
              </a:spcAft>
              <a:buClr>
                <a:schemeClr val="lt1"/>
              </a:buClr>
              <a:buSzPts val="2000"/>
              <a:buChar char="■"/>
              <a:defRPr sz="1213">
                <a:solidFill>
                  <a:schemeClr val="lt1"/>
                </a:solidFill>
              </a:defRPr>
            </a:lvl9pPr>
          </a:lstStyle>
          <a:p>
            <a:endParaRPr/>
          </a:p>
        </p:txBody>
      </p:sp>
      <p:sp>
        <p:nvSpPr>
          <p:cNvPr id="287" name="Google Shape;287;p55"/>
          <p:cNvSpPr txBox="1">
            <a:spLocks noGrp="1"/>
          </p:cNvSpPr>
          <p:nvPr>
            <p:ph type="body" idx="2"/>
          </p:nvPr>
        </p:nvSpPr>
        <p:spPr>
          <a:xfrm>
            <a:off x="8512541" y="1461549"/>
            <a:ext cx="3046651" cy="4367724"/>
          </a:xfrm>
          <a:prstGeom prst="rect">
            <a:avLst/>
          </a:prstGeom>
          <a:noFill/>
          <a:ln>
            <a:noFill/>
          </a:ln>
        </p:spPr>
        <p:txBody>
          <a:bodyPr spcFirstLastPara="1" wrap="square" lIns="201025" tIns="201025" rIns="201025" bIns="201025" anchor="t" anchorCtr="0">
            <a:noAutofit/>
          </a:bodyPr>
          <a:lstStyle>
            <a:lvl1pPr marL="609585" lvl="0" indent="-474121" algn="l">
              <a:lnSpc>
                <a:spcPct val="115000"/>
              </a:lnSpc>
              <a:spcBef>
                <a:spcPts val="0"/>
              </a:spcBef>
              <a:spcAft>
                <a:spcPts val="0"/>
              </a:spcAft>
              <a:buClr>
                <a:schemeClr val="lt1"/>
              </a:buClr>
              <a:buSzPts val="2000"/>
              <a:buChar char="●"/>
              <a:defRPr sz="1213">
                <a:solidFill>
                  <a:schemeClr val="lt1"/>
                </a:solidFill>
              </a:defRPr>
            </a:lvl1pPr>
            <a:lvl2pPr marL="1219170" lvl="1" indent="-474121" algn="l">
              <a:lnSpc>
                <a:spcPct val="115000"/>
              </a:lnSpc>
              <a:spcBef>
                <a:spcPts val="0"/>
              </a:spcBef>
              <a:spcAft>
                <a:spcPts val="0"/>
              </a:spcAft>
              <a:buClr>
                <a:schemeClr val="lt1"/>
              </a:buClr>
              <a:buSzPts val="2000"/>
              <a:buChar char="○"/>
              <a:defRPr sz="1213">
                <a:solidFill>
                  <a:schemeClr val="lt1"/>
                </a:solidFill>
              </a:defRPr>
            </a:lvl2pPr>
            <a:lvl3pPr marL="1828754" lvl="2" indent="-474121" algn="l">
              <a:lnSpc>
                <a:spcPct val="115000"/>
              </a:lnSpc>
              <a:spcBef>
                <a:spcPts val="0"/>
              </a:spcBef>
              <a:spcAft>
                <a:spcPts val="0"/>
              </a:spcAft>
              <a:buClr>
                <a:schemeClr val="lt1"/>
              </a:buClr>
              <a:buSzPts val="2000"/>
              <a:buChar char="■"/>
              <a:defRPr sz="1213">
                <a:solidFill>
                  <a:schemeClr val="lt1"/>
                </a:solidFill>
              </a:defRPr>
            </a:lvl3pPr>
            <a:lvl4pPr marL="2438339" lvl="3" indent="-474121" algn="l">
              <a:lnSpc>
                <a:spcPct val="115000"/>
              </a:lnSpc>
              <a:spcBef>
                <a:spcPts val="0"/>
              </a:spcBef>
              <a:spcAft>
                <a:spcPts val="0"/>
              </a:spcAft>
              <a:buClr>
                <a:schemeClr val="lt1"/>
              </a:buClr>
              <a:buSzPts val="2000"/>
              <a:buChar char="●"/>
              <a:defRPr sz="1213">
                <a:solidFill>
                  <a:schemeClr val="lt1"/>
                </a:solidFill>
              </a:defRPr>
            </a:lvl4pPr>
            <a:lvl5pPr marL="3047924" lvl="4" indent="-474121" algn="l">
              <a:lnSpc>
                <a:spcPct val="115000"/>
              </a:lnSpc>
              <a:spcBef>
                <a:spcPts val="0"/>
              </a:spcBef>
              <a:spcAft>
                <a:spcPts val="0"/>
              </a:spcAft>
              <a:buClr>
                <a:schemeClr val="lt1"/>
              </a:buClr>
              <a:buSzPts val="2000"/>
              <a:buChar char="○"/>
              <a:defRPr sz="1213">
                <a:solidFill>
                  <a:schemeClr val="lt1"/>
                </a:solidFill>
              </a:defRPr>
            </a:lvl5pPr>
            <a:lvl6pPr marL="3657509" lvl="5" indent="-474121" algn="l">
              <a:lnSpc>
                <a:spcPct val="115000"/>
              </a:lnSpc>
              <a:spcBef>
                <a:spcPts val="0"/>
              </a:spcBef>
              <a:spcAft>
                <a:spcPts val="0"/>
              </a:spcAft>
              <a:buClr>
                <a:schemeClr val="lt1"/>
              </a:buClr>
              <a:buSzPts val="2000"/>
              <a:buChar char="■"/>
              <a:defRPr sz="1213">
                <a:solidFill>
                  <a:schemeClr val="lt1"/>
                </a:solidFill>
              </a:defRPr>
            </a:lvl6pPr>
            <a:lvl7pPr marL="4267093" lvl="6" indent="-474121" algn="l">
              <a:lnSpc>
                <a:spcPct val="115000"/>
              </a:lnSpc>
              <a:spcBef>
                <a:spcPts val="0"/>
              </a:spcBef>
              <a:spcAft>
                <a:spcPts val="0"/>
              </a:spcAft>
              <a:buClr>
                <a:schemeClr val="lt1"/>
              </a:buClr>
              <a:buSzPts val="2000"/>
              <a:buChar char="●"/>
              <a:defRPr sz="1213">
                <a:solidFill>
                  <a:schemeClr val="lt1"/>
                </a:solidFill>
              </a:defRPr>
            </a:lvl7pPr>
            <a:lvl8pPr marL="4876678" lvl="7" indent="-474121" algn="l">
              <a:lnSpc>
                <a:spcPct val="115000"/>
              </a:lnSpc>
              <a:spcBef>
                <a:spcPts val="0"/>
              </a:spcBef>
              <a:spcAft>
                <a:spcPts val="0"/>
              </a:spcAft>
              <a:buClr>
                <a:schemeClr val="lt1"/>
              </a:buClr>
              <a:buSzPts val="2000"/>
              <a:buChar char="○"/>
              <a:defRPr sz="1213">
                <a:solidFill>
                  <a:schemeClr val="lt1"/>
                </a:solidFill>
              </a:defRPr>
            </a:lvl8pPr>
            <a:lvl9pPr marL="5486263" lvl="8" indent="-474121" algn="l">
              <a:lnSpc>
                <a:spcPct val="115000"/>
              </a:lnSpc>
              <a:spcBef>
                <a:spcPts val="0"/>
              </a:spcBef>
              <a:spcAft>
                <a:spcPts val="0"/>
              </a:spcAft>
              <a:buClr>
                <a:schemeClr val="lt1"/>
              </a:buClr>
              <a:buSzPts val="2000"/>
              <a:buChar char="■"/>
              <a:defRPr sz="1213">
                <a:solidFill>
                  <a:schemeClr val="lt1"/>
                </a:solidFill>
              </a:defRPr>
            </a:lvl9pPr>
          </a:lstStyle>
          <a:p>
            <a:endParaRPr/>
          </a:p>
        </p:txBody>
      </p:sp>
      <p:pic>
        <p:nvPicPr>
          <p:cNvPr id="288" name="Google Shape;288;p55"/>
          <p:cNvPicPr preferRelativeResize="0"/>
          <p:nvPr/>
        </p:nvPicPr>
        <p:blipFill rotWithShape="1">
          <a:blip r:embed="rId3">
            <a:alphaModFix/>
          </a:blip>
          <a:srcRect/>
          <a:stretch/>
        </p:blipFill>
        <p:spPr>
          <a:xfrm>
            <a:off x="237772" y="234072"/>
            <a:ext cx="853979" cy="210633"/>
          </a:xfrm>
          <a:prstGeom prst="rect">
            <a:avLst/>
          </a:prstGeom>
          <a:noFill/>
          <a:ln>
            <a:noFill/>
          </a:ln>
        </p:spPr>
      </p:pic>
    </p:spTree>
    <p:extLst>
      <p:ext uri="{BB962C8B-B14F-4D97-AF65-F5344CB8AC3E}">
        <p14:creationId xmlns:p14="http://schemas.microsoft.com/office/powerpoint/2010/main" val="2599301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nking  level security dark">
  <p:cSld name="Banking  level security dark">
    <p:bg>
      <p:bgPr>
        <a:solidFill>
          <a:srgbClr val="212121"/>
        </a:solidFill>
        <a:effectLst/>
      </p:bgPr>
    </p:bg>
    <p:spTree>
      <p:nvGrpSpPr>
        <p:cNvPr id="1" name="Shape 289"/>
        <p:cNvGrpSpPr/>
        <p:nvPr/>
      </p:nvGrpSpPr>
      <p:grpSpPr>
        <a:xfrm>
          <a:off x="0" y="0"/>
          <a:ext cx="0" cy="0"/>
          <a:chOff x="0" y="0"/>
          <a:chExt cx="0" cy="0"/>
        </a:xfrm>
      </p:grpSpPr>
      <p:pic>
        <p:nvPicPr>
          <p:cNvPr id="290" name="Google Shape;290;p56"/>
          <p:cNvPicPr preferRelativeResize="0"/>
          <p:nvPr/>
        </p:nvPicPr>
        <p:blipFill rotWithShape="1">
          <a:blip r:embed="rId2">
            <a:alphaModFix/>
          </a:blip>
          <a:srcRect t="-38" b="2239"/>
          <a:stretch/>
        </p:blipFill>
        <p:spPr>
          <a:xfrm rot="5400000">
            <a:off x="-713557" y="713557"/>
            <a:ext cx="5152164" cy="3725048"/>
          </a:xfrm>
          <a:prstGeom prst="rect">
            <a:avLst/>
          </a:prstGeom>
          <a:noFill/>
          <a:ln>
            <a:noFill/>
          </a:ln>
        </p:spPr>
      </p:pic>
      <p:pic>
        <p:nvPicPr>
          <p:cNvPr id="291" name="Google Shape;291;p56"/>
          <p:cNvPicPr preferRelativeResize="0"/>
          <p:nvPr/>
        </p:nvPicPr>
        <p:blipFill rotWithShape="1">
          <a:blip r:embed="rId3">
            <a:alphaModFix/>
          </a:blip>
          <a:srcRect/>
          <a:stretch/>
        </p:blipFill>
        <p:spPr>
          <a:xfrm>
            <a:off x="237772" y="234072"/>
            <a:ext cx="853979" cy="210633"/>
          </a:xfrm>
          <a:prstGeom prst="rect">
            <a:avLst/>
          </a:prstGeom>
          <a:noFill/>
          <a:ln>
            <a:noFill/>
          </a:ln>
        </p:spPr>
      </p:pic>
    </p:spTree>
    <p:extLst>
      <p:ext uri="{BB962C8B-B14F-4D97-AF65-F5344CB8AC3E}">
        <p14:creationId xmlns:p14="http://schemas.microsoft.com/office/powerpoint/2010/main" val="14275218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Banking  level security white">
  <p:cSld name="Banking  level security white">
    <p:bg>
      <p:bgPr>
        <a:solidFill>
          <a:schemeClr val="lt1"/>
        </a:solidFill>
        <a:effectLst/>
      </p:bgPr>
    </p:bg>
    <p:spTree>
      <p:nvGrpSpPr>
        <p:cNvPr id="1" name="Shape 292"/>
        <p:cNvGrpSpPr/>
        <p:nvPr/>
      </p:nvGrpSpPr>
      <p:grpSpPr>
        <a:xfrm>
          <a:off x="0" y="0"/>
          <a:ext cx="0" cy="0"/>
          <a:chOff x="0" y="0"/>
          <a:chExt cx="0" cy="0"/>
        </a:xfrm>
      </p:grpSpPr>
      <p:pic>
        <p:nvPicPr>
          <p:cNvPr id="293" name="Google Shape;293;p57"/>
          <p:cNvPicPr preferRelativeResize="0"/>
          <p:nvPr/>
        </p:nvPicPr>
        <p:blipFill rotWithShape="1">
          <a:blip r:embed="rId2">
            <a:alphaModFix/>
          </a:blip>
          <a:srcRect l="61613"/>
          <a:stretch/>
        </p:blipFill>
        <p:spPr>
          <a:xfrm rot="5400000" flipH="1">
            <a:off x="9857067" y="4553936"/>
            <a:ext cx="1365767" cy="3304085"/>
          </a:xfrm>
          <a:prstGeom prst="rect">
            <a:avLst/>
          </a:prstGeom>
          <a:noFill/>
          <a:ln>
            <a:noFill/>
          </a:ln>
        </p:spPr>
      </p:pic>
      <p:pic>
        <p:nvPicPr>
          <p:cNvPr id="294" name="Google Shape;294;p57"/>
          <p:cNvPicPr preferRelativeResize="0"/>
          <p:nvPr/>
        </p:nvPicPr>
        <p:blipFill rotWithShape="1">
          <a:blip r:embed="rId3">
            <a:alphaModFix/>
          </a:blip>
          <a:srcRect l="374" t="708" r="42891" b="442"/>
          <a:stretch/>
        </p:blipFill>
        <p:spPr>
          <a:xfrm rot="10800000">
            <a:off x="1" y="2449011"/>
            <a:ext cx="2938249" cy="4424392"/>
          </a:xfrm>
          <a:prstGeom prst="rect">
            <a:avLst/>
          </a:prstGeom>
          <a:noFill/>
          <a:ln>
            <a:noFill/>
          </a:ln>
        </p:spPr>
      </p:pic>
      <p:sp>
        <p:nvSpPr>
          <p:cNvPr id="295" name="Google Shape;295;p57"/>
          <p:cNvSpPr/>
          <p:nvPr/>
        </p:nvSpPr>
        <p:spPr>
          <a:xfrm>
            <a:off x="237772" y="234071"/>
            <a:ext cx="852720" cy="20720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158340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philosophy dark">
  <p:cSld name="philosophy dark">
    <p:bg>
      <p:bgPr>
        <a:solidFill>
          <a:srgbClr val="212121"/>
        </a:solidFill>
        <a:effectLst/>
      </p:bgPr>
    </p:bg>
    <p:spTree>
      <p:nvGrpSpPr>
        <p:cNvPr id="1" name="Shape 296"/>
        <p:cNvGrpSpPr/>
        <p:nvPr/>
      </p:nvGrpSpPr>
      <p:grpSpPr>
        <a:xfrm>
          <a:off x="0" y="0"/>
          <a:ext cx="0" cy="0"/>
          <a:chOff x="0" y="0"/>
          <a:chExt cx="0" cy="0"/>
        </a:xfrm>
      </p:grpSpPr>
      <p:pic>
        <p:nvPicPr>
          <p:cNvPr id="297" name="Google Shape;297;p58"/>
          <p:cNvPicPr preferRelativeResize="0"/>
          <p:nvPr/>
        </p:nvPicPr>
        <p:blipFill rotWithShape="1">
          <a:blip r:embed="rId2">
            <a:alphaModFix/>
          </a:blip>
          <a:srcRect l="-2183" t="-2370" r="25521" b="56063"/>
          <a:stretch/>
        </p:blipFill>
        <p:spPr>
          <a:xfrm>
            <a:off x="4999400" y="3215473"/>
            <a:ext cx="7192601" cy="3642529"/>
          </a:xfrm>
          <a:prstGeom prst="rect">
            <a:avLst/>
          </a:prstGeom>
          <a:noFill/>
          <a:ln>
            <a:noFill/>
          </a:ln>
        </p:spPr>
      </p:pic>
      <p:pic>
        <p:nvPicPr>
          <p:cNvPr id="298" name="Google Shape;298;p58"/>
          <p:cNvPicPr preferRelativeResize="0"/>
          <p:nvPr/>
        </p:nvPicPr>
        <p:blipFill rotWithShape="1">
          <a:blip r:embed="rId3">
            <a:alphaModFix/>
          </a:blip>
          <a:srcRect/>
          <a:stretch/>
        </p:blipFill>
        <p:spPr>
          <a:xfrm>
            <a:off x="237772" y="234072"/>
            <a:ext cx="853979" cy="210633"/>
          </a:xfrm>
          <a:prstGeom prst="rect">
            <a:avLst/>
          </a:prstGeom>
          <a:noFill/>
          <a:ln>
            <a:noFill/>
          </a:ln>
        </p:spPr>
      </p:pic>
    </p:spTree>
    <p:extLst>
      <p:ext uri="{BB962C8B-B14F-4D97-AF65-F5344CB8AC3E}">
        <p14:creationId xmlns:p14="http://schemas.microsoft.com/office/powerpoint/2010/main" val="31797817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rinciples slide">
  <p:cSld name="principles slide">
    <p:spTree>
      <p:nvGrpSpPr>
        <p:cNvPr id="1" name="Shape 299"/>
        <p:cNvGrpSpPr/>
        <p:nvPr/>
      </p:nvGrpSpPr>
      <p:grpSpPr>
        <a:xfrm>
          <a:off x="0" y="0"/>
          <a:ext cx="0" cy="0"/>
          <a:chOff x="0" y="0"/>
          <a:chExt cx="0" cy="0"/>
        </a:xfrm>
      </p:grpSpPr>
      <p:pic>
        <p:nvPicPr>
          <p:cNvPr id="300" name="Google Shape;300;p60"/>
          <p:cNvPicPr preferRelativeResize="0"/>
          <p:nvPr/>
        </p:nvPicPr>
        <p:blipFill rotWithShape="1">
          <a:blip r:embed="rId2">
            <a:alphaModFix/>
          </a:blip>
          <a:srcRect l="12757" t="21486" r="53087" b="-3621"/>
          <a:stretch/>
        </p:blipFill>
        <p:spPr>
          <a:xfrm rot="5400000">
            <a:off x="8863098" y="3521397"/>
            <a:ext cx="2207103" cy="4450703"/>
          </a:xfrm>
          <a:prstGeom prst="rect">
            <a:avLst/>
          </a:prstGeom>
          <a:noFill/>
          <a:ln>
            <a:noFill/>
          </a:ln>
        </p:spPr>
      </p:pic>
      <p:pic>
        <p:nvPicPr>
          <p:cNvPr id="301" name="Google Shape;301;p60"/>
          <p:cNvPicPr preferRelativeResize="0"/>
          <p:nvPr/>
        </p:nvPicPr>
        <p:blipFill rotWithShape="1">
          <a:blip r:embed="rId2">
            <a:alphaModFix/>
          </a:blip>
          <a:srcRect l="-1559" t="25250" r="36028" b="21582"/>
          <a:stretch/>
        </p:blipFill>
        <p:spPr>
          <a:xfrm flipH="1">
            <a:off x="8099463" y="1"/>
            <a:ext cx="3838772" cy="2611148"/>
          </a:xfrm>
          <a:prstGeom prst="rect">
            <a:avLst/>
          </a:prstGeom>
          <a:noFill/>
          <a:ln>
            <a:noFill/>
          </a:ln>
        </p:spPr>
      </p:pic>
      <p:sp>
        <p:nvSpPr>
          <p:cNvPr id="302" name="Google Shape;302;p60"/>
          <p:cNvSpPr/>
          <p:nvPr/>
        </p:nvSpPr>
        <p:spPr>
          <a:xfrm>
            <a:off x="237772" y="234071"/>
            <a:ext cx="852720" cy="20720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788758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Flexible models slide">
  <p:cSld name="Flexible models slide">
    <p:bg>
      <p:bgPr>
        <a:solidFill>
          <a:schemeClr val="lt1"/>
        </a:solidFill>
        <a:effectLst/>
      </p:bgPr>
    </p:bg>
    <p:spTree>
      <p:nvGrpSpPr>
        <p:cNvPr id="1" name="Shape 303"/>
        <p:cNvGrpSpPr/>
        <p:nvPr/>
      </p:nvGrpSpPr>
      <p:grpSpPr>
        <a:xfrm>
          <a:off x="0" y="0"/>
          <a:ext cx="0" cy="0"/>
          <a:chOff x="0" y="0"/>
          <a:chExt cx="0" cy="0"/>
        </a:xfrm>
      </p:grpSpPr>
      <p:pic>
        <p:nvPicPr>
          <p:cNvPr id="304" name="Google Shape;304;p61"/>
          <p:cNvPicPr preferRelativeResize="0"/>
          <p:nvPr/>
        </p:nvPicPr>
        <p:blipFill rotWithShape="1">
          <a:blip r:embed="rId2">
            <a:alphaModFix/>
          </a:blip>
          <a:srcRect t="10229" r="43263" b="-9071"/>
          <a:stretch/>
        </p:blipFill>
        <p:spPr>
          <a:xfrm rot="10800000">
            <a:off x="1" y="2449011"/>
            <a:ext cx="2938249" cy="4424392"/>
          </a:xfrm>
          <a:prstGeom prst="rect">
            <a:avLst/>
          </a:prstGeom>
          <a:noFill/>
          <a:ln>
            <a:noFill/>
          </a:ln>
        </p:spPr>
      </p:pic>
      <p:sp>
        <p:nvSpPr>
          <p:cNvPr id="305" name="Google Shape;305;p61"/>
          <p:cNvSpPr/>
          <p:nvPr/>
        </p:nvSpPr>
        <p:spPr>
          <a:xfrm>
            <a:off x="237772" y="234071"/>
            <a:ext cx="852720" cy="20720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815376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workstreams slide">
  <p:cSld name="workstreams slide">
    <p:spTree>
      <p:nvGrpSpPr>
        <p:cNvPr id="1" name="Shape 306"/>
        <p:cNvGrpSpPr/>
        <p:nvPr/>
      </p:nvGrpSpPr>
      <p:grpSpPr>
        <a:xfrm>
          <a:off x="0" y="0"/>
          <a:ext cx="0" cy="0"/>
          <a:chOff x="0" y="0"/>
          <a:chExt cx="0" cy="0"/>
        </a:xfrm>
      </p:grpSpPr>
      <p:sp>
        <p:nvSpPr>
          <p:cNvPr id="307" name="Google Shape;307;p62"/>
          <p:cNvSpPr/>
          <p:nvPr/>
        </p:nvSpPr>
        <p:spPr>
          <a:xfrm>
            <a:off x="3429392" y="-364"/>
            <a:ext cx="8792392" cy="6884621"/>
          </a:xfrm>
          <a:custGeom>
            <a:avLst/>
            <a:gdLst/>
            <a:ahLst/>
            <a:cxnLst/>
            <a:rect l="l" t="t" r="r" b="b"/>
            <a:pathLst>
              <a:path w="592674" h="454130" extrusionOk="0">
                <a:moveTo>
                  <a:pt x="144555" y="0"/>
                </a:moveTo>
                <a:lnTo>
                  <a:pt x="0" y="454130"/>
                </a:lnTo>
                <a:lnTo>
                  <a:pt x="590932" y="454055"/>
                </a:lnTo>
                <a:lnTo>
                  <a:pt x="592674" y="24"/>
                </a:lnTo>
                <a:close/>
              </a:path>
            </a:pathLst>
          </a:custGeom>
          <a:gradFill>
            <a:gsLst>
              <a:gs pos="0">
                <a:srgbClr val="00C8B0"/>
              </a:gs>
              <a:gs pos="100000">
                <a:srgbClr val="5F4695"/>
              </a:gs>
            </a:gsLst>
            <a:lin ang="2698631" scaled="0"/>
          </a:gradFill>
          <a:ln>
            <a:noFill/>
          </a:ln>
        </p:spPr>
      </p:sp>
      <p:pic>
        <p:nvPicPr>
          <p:cNvPr id="308" name="Google Shape;308;p62"/>
          <p:cNvPicPr preferRelativeResize="0"/>
          <p:nvPr/>
        </p:nvPicPr>
        <p:blipFill rotWithShape="1">
          <a:blip r:embed="rId2">
            <a:alphaModFix amt="20000"/>
          </a:blip>
          <a:srcRect/>
          <a:stretch/>
        </p:blipFill>
        <p:spPr>
          <a:xfrm rot="10800000" flipH="1">
            <a:off x="2343616" y="5180053"/>
            <a:ext cx="5605555" cy="2401089"/>
          </a:xfrm>
          <a:prstGeom prst="rect">
            <a:avLst/>
          </a:prstGeom>
          <a:noFill/>
          <a:ln>
            <a:noFill/>
          </a:ln>
        </p:spPr>
      </p:pic>
      <p:sp>
        <p:nvSpPr>
          <p:cNvPr id="309" name="Google Shape;309;p62"/>
          <p:cNvSpPr/>
          <p:nvPr/>
        </p:nvSpPr>
        <p:spPr>
          <a:xfrm>
            <a:off x="237772" y="234071"/>
            <a:ext cx="852720" cy="20720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316855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workstreams slide 1">
  <p:cSld name="workstreams slide 1">
    <p:spTree>
      <p:nvGrpSpPr>
        <p:cNvPr id="1" name="Shape 310"/>
        <p:cNvGrpSpPr/>
        <p:nvPr/>
      </p:nvGrpSpPr>
      <p:grpSpPr>
        <a:xfrm>
          <a:off x="0" y="0"/>
          <a:ext cx="0" cy="0"/>
          <a:chOff x="0" y="0"/>
          <a:chExt cx="0" cy="0"/>
        </a:xfrm>
      </p:grpSpPr>
      <p:sp>
        <p:nvSpPr>
          <p:cNvPr id="311" name="Google Shape;311;p63"/>
          <p:cNvSpPr/>
          <p:nvPr/>
        </p:nvSpPr>
        <p:spPr>
          <a:xfrm>
            <a:off x="3429392" y="-364"/>
            <a:ext cx="8792392" cy="6884621"/>
          </a:xfrm>
          <a:custGeom>
            <a:avLst/>
            <a:gdLst/>
            <a:ahLst/>
            <a:cxnLst/>
            <a:rect l="l" t="t" r="r" b="b"/>
            <a:pathLst>
              <a:path w="592674" h="454130" extrusionOk="0">
                <a:moveTo>
                  <a:pt x="144555" y="0"/>
                </a:moveTo>
                <a:lnTo>
                  <a:pt x="0" y="454130"/>
                </a:lnTo>
                <a:lnTo>
                  <a:pt x="590932" y="454055"/>
                </a:lnTo>
                <a:lnTo>
                  <a:pt x="592674" y="24"/>
                </a:lnTo>
                <a:close/>
              </a:path>
            </a:pathLst>
          </a:custGeom>
          <a:gradFill>
            <a:gsLst>
              <a:gs pos="0">
                <a:srgbClr val="00C8B0"/>
              </a:gs>
              <a:gs pos="100000">
                <a:srgbClr val="5F4695"/>
              </a:gs>
            </a:gsLst>
            <a:lin ang="2698631" scaled="0"/>
          </a:gradFill>
          <a:ln>
            <a:noFill/>
          </a:ln>
        </p:spPr>
      </p:sp>
      <p:sp>
        <p:nvSpPr>
          <p:cNvPr id="312" name="Google Shape;312;p63"/>
          <p:cNvSpPr/>
          <p:nvPr/>
        </p:nvSpPr>
        <p:spPr>
          <a:xfrm>
            <a:off x="237772" y="234071"/>
            <a:ext cx="852720" cy="20720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229808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editable x3 panels white">
  <p:cSld name="editable x3 panels white">
    <p:spTree>
      <p:nvGrpSpPr>
        <p:cNvPr id="1" name="Shape 313"/>
        <p:cNvGrpSpPr/>
        <p:nvPr/>
      </p:nvGrpSpPr>
      <p:grpSpPr>
        <a:xfrm>
          <a:off x="0" y="0"/>
          <a:ext cx="0" cy="0"/>
          <a:chOff x="0" y="0"/>
          <a:chExt cx="0" cy="0"/>
        </a:xfrm>
      </p:grpSpPr>
      <p:pic>
        <p:nvPicPr>
          <p:cNvPr id="314" name="Google Shape;314;p64"/>
          <p:cNvPicPr preferRelativeResize="0"/>
          <p:nvPr/>
        </p:nvPicPr>
        <p:blipFill rotWithShape="1">
          <a:blip r:embed="rId2">
            <a:alphaModFix/>
          </a:blip>
          <a:srcRect l="-3390" t="21486" r="53088" b="-3621"/>
          <a:stretch/>
        </p:blipFill>
        <p:spPr>
          <a:xfrm rot="5400000">
            <a:off x="8341419" y="2999717"/>
            <a:ext cx="3250460" cy="4450703"/>
          </a:xfrm>
          <a:prstGeom prst="rect">
            <a:avLst/>
          </a:prstGeom>
          <a:noFill/>
          <a:ln>
            <a:noFill/>
          </a:ln>
        </p:spPr>
      </p:pic>
      <p:pic>
        <p:nvPicPr>
          <p:cNvPr id="315" name="Google Shape;315;p64"/>
          <p:cNvPicPr preferRelativeResize="0"/>
          <p:nvPr/>
        </p:nvPicPr>
        <p:blipFill rotWithShape="1">
          <a:blip r:embed="rId2">
            <a:alphaModFix/>
          </a:blip>
          <a:srcRect l="-1559" t="25250" r="36028" b="21582"/>
          <a:stretch/>
        </p:blipFill>
        <p:spPr>
          <a:xfrm flipH="1">
            <a:off x="8368375" y="1"/>
            <a:ext cx="3838772" cy="2611148"/>
          </a:xfrm>
          <a:prstGeom prst="rect">
            <a:avLst/>
          </a:prstGeom>
          <a:noFill/>
          <a:ln>
            <a:noFill/>
          </a:ln>
        </p:spPr>
      </p:pic>
      <p:sp>
        <p:nvSpPr>
          <p:cNvPr id="316" name="Google Shape;316;p64"/>
          <p:cNvSpPr/>
          <p:nvPr/>
        </p:nvSpPr>
        <p:spPr>
          <a:xfrm>
            <a:off x="624653" y="1675471"/>
            <a:ext cx="3488929" cy="3507059"/>
          </a:xfrm>
          <a:prstGeom prst="roundRect">
            <a:avLst>
              <a:gd name="adj" fmla="val 3862"/>
            </a:avLst>
          </a:prstGeom>
          <a:solidFill>
            <a:schemeClr val="lt1"/>
          </a:solidFill>
          <a:ln w="28575" cap="flat" cmpd="sng">
            <a:solidFill>
              <a:srgbClr val="D8D8D8"/>
            </a:solidFill>
            <a:prstDash val="solid"/>
            <a:round/>
            <a:headEnd type="none" w="sm" len="sm"/>
            <a:tailEnd type="none" w="sm" len="sm"/>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sp>
        <p:nvSpPr>
          <p:cNvPr id="317" name="Google Shape;317;p64"/>
          <p:cNvSpPr/>
          <p:nvPr/>
        </p:nvSpPr>
        <p:spPr>
          <a:xfrm>
            <a:off x="4362058" y="1675471"/>
            <a:ext cx="3488929" cy="3507059"/>
          </a:xfrm>
          <a:prstGeom prst="roundRect">
            <a:avLst>
              <a:gd name="adj" fmla="val 3862"/>
            </a:avLst>
          </a:prstGeom>
          <a:solidFill>
            <a:schemeClr val="lt1"/>
          </a:solidFill>
          <a:ln w="28575" cap="flat" cmpd="sng">
            <a:solidFill>
              <a:srgbClr val="D8D8D8"/>
            </a:solidFill>
            <a:prstDash val="solid"/>
            <a:round/>
            <a:headEnd type="none" w="sm" len="sm"/>
            <a:tailEnd type="none" w="sm" len="sm"/>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sp>
        <p:nvSpPr>
          <p:cNvPr id="318" name="Google Shape;318;p64"/>
          <p:cNvSpPr/>
          <p:nvPr/>
        </p:nvSpPr>
        <p:spPr>
          <a:xfrm>
            <a:off x="8099464" y="1675471"/>
            <a:ext cx="3488929" cy="3507059"/>
          </a:xfrm>
          <a:prstGeom prst="roundRect">
            <a:avLst>
              <a:gd name="adj" fmla="val 3862"/>
            </a:avLst>
          </a:prstGeom>
          <a:solidFill>
            <a:schemeClr val="lt1"/>
          </a:solidFill>
          <a:ln w="28575" cap="flat" cmpd="sng">
            <a:solidFill>
              <a:srgbClr val="D8D8D8"/>
            </a:solidFill>
            <a:prstDash val="solid"/>
            <a:round/>
            <a:headEnd type="none" w="sm" len="sm"/>
            <a:tailEnd type="none" w="sm" len="sm"/>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sp>
        <p:nvSpPr>
          <p:cNvPr id="319" name="Google Shape;319;p64"/>
          <p:cNvSpPr txBox="1">
            <a:spLocks noGrp="1"/>
          </p:cNvSpPr>
          <p:nvPr>
            <p:ph type="title"/>
          </p:nvPr>
        </p:nvSpPr>
        <p:spPr>
          <a:xfrm>
            <a:off x="914911" y="1955976"/>
            <a:ext cx="2961143" cy="65618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800"/>
              <a:buNone/>
              <a:defRPr sz="2304"/>
            </a:lvl1pPr>
            <a:lvl2pPr lvl="1" algn="l">
              <a:lnSpc>
                <a:spcPct val="100000"/>
              </a:lnSpc>
              <a:spcBef>
                <a:spcPts val="0"/>
              </a:spcBef>
              <a:spcAft>
                <a:spcPts val="0"/>
              </a:spcAft>
              <a:buSzPts val="6200"/>
              <a:buNone/>
              <a:defRPr/>
            </a:lvl2pPr>
            <a:lvl3pPr lvl="2" algn="l">
              <a:lnSpc>
                <a:spcPct val="100000"/>
              </a:lnSpc>
              <a:spcBef>
                <a:spcPts val="0"/>
              </a:spcBef>
              <a:spcAft>
                <a:spcPts val="0"/>
              </a:spcAft>
              <a:buSzPts val="6200"/>
              <a:buNone/>
              <a:defRPr/>
            </a:lvl3pPr>
            <a:lvl4pPr lvl="3" algn="l">
              <a:lnSpc>
                <a:spcPct val="100000"/>
              </a:lnSpc>
              <a:spcBef>
                <a:spcPts val="0"/>
              </a:spcBef>
              <a:spcAft>
                <a:spcPts val="0"/>
              </a:spcAft>
              <a:buSzPts val="6200"/>
              <a:buNone/>
              <a:defRPr/>
            </a:lvl4pPr>
            <a:lvl5pPr lvl="4" algn="l">
              <a:lnSpc>
                <a:spcPct val="100000"/>
              </a:lnSpc>
              <a:spcBef>
                <a:spcPts val="0"/>
              </a:spcBef>
              <a:spcAft>
                <a:spcPts val="0"/>
              </a:spcAft>
              <a:buSzPts val="6200"/>
              <a:buNone/>
              <a:defRPr/>
            </a:lvl5pPr>
            <a:lvl6pPr lvl="5" algn="l">
              <a:lnSpc>
                <a:spcPct val="100000"/>
              </a:lnSpc>
              <a:spcBef>
                <a:spcPts val="0"/>
              </a:spcBef>
              <a:spcAft>
                <a:spcPts val="0"/>
              </a:spcAft>
              <a:buSzPts val="6200"/>
              <a:buNone/>
              <a:defRPr/>
            </a:lvl6pPr>
            <a:lvl7pPr lvl="6" algn="l">
              <a:lnSpc>
                <a:spcPct val="100000"/>
              </a:lnSpc>
              <a:spcBef>
                <a:spcPts val="0"/>
              </a:spcBef>
              <a:spcAft>
                <a:spcPts val="0"/>
              </a:spcAft>
              <a:buSzPts val="6200"/>
              <a:buNone/>
              <a:defRPr/>
            </a:lvl7pPr>
            <a:lvl8pPr lvl="7" algn="l">
              <a:lnSpc>
                <a:spcPct val="100000"/>
              </a:lnSpc>
              <a:spcBef>
                <a:spcPts val="0"/>
              </a:spcBef>
              <a:spcAft>
                <a:spcPts val="0"/>
              </a:spcAft>
              <a:buSzPts val="6200"/>
              <a:buNone/>
              <a:defRPr/>
            </a:lvl8pPr>
            <a:lvl9pPr lvl="8" algn="l">
              <a:lnSpc>
                <a:spcPct val="100000"/>
              </a:lnSpc>
              <a:spcBef>
                <a:spcPts val="0"/>
              </a:spcBef>
              <a:spcAft>
                <a:spcPts val="0"/>
              </a:spcAft>
              <a:buSzPts val="6200"/>
              <a:buNone/>
              <a:defRPr/>
            </a:lvl9pPr>
          </a:lstStyle>
          <a:p>
            <a:endParaRPr/>
          </a:p>
        </p:txBody>
      </p:sp>
      <p:sp>
        <p:nvSpPr>
          <p:cNvPr id="320" name="Google Shape;320;p64"/>
          <p:cNvSpPr txBox="1">
            <a:spLocks noGrp="1"/>
          </p:cNvSpPr>
          <p:nvPr>
            <p:ph type="body" idx="1"/>
          </p:nvPr>
        </p:nvSpPr>
        <p:spPr>
          <a:xfrm>
            <a:off x="914911" y="2972639"/>
            <a:ext cx="2961143" cy="1728424"/>
          </a:xfrm>
          <a:prstGeom prst="rect">
            <a:avLst/>
          </a:prstGeom>
          <a:noFill/>
          <a:ln>
            <a:noFill/>
          </a:ln>
        </p:spPr>
        <p:txBody>
          <a:bodyPr spcFirstLastPara="1" wrap="square" lIns="0" tIns="0" rIns="0" bIns="0" anchor="t" anchorCtr="0">
            <a:noAutofit/>
          </a:bodyPr>
          <a:lstStyle>
            <a:lvl1pPr marL="609585" lvl="0" indent="-457189" algn="l">
              <a:lnSpc>
                <a:spcPct val="115000"/>
              </a:lnSpc>
              <a:spcBef>
                <a:spcPts val="0"/>
              </a:spcBef>
              <a:spcAft>
                <a:spcPts val="0"/>
              </a:spcAft>
              <a:buClr>
                <a:srgbClr val="212121"/>
              </a:buClr>
              <a:buSzPts val="1800"/>
              <a:buChar char="●"/>
              <a:defRPr sz="1091">
                <a:solidFill>
                  <a:srgbClr val="212121"/>
                </a:solidFill>
              </a:defRPr>
            </a:lvl1pPr>
            <a:lvl2pPr marL="1219170" lvl="1" indent="-457189" algn="l">
              <a:lnSpc>
                <a:spcPct val="115000"/>
              </a:lnSpc>
              <a:spcBef>
                <a:spcPts val="0"/>
              </a:spcBef>
              <a:spcAft>
                <a:spcPts val="0"/>
              </a:spcAft>
              <a:buClr>
                <a:srgbClr val="212121"/>
              </a:buClr>
              <a:buSzPts val="1800"/>
              <a:buChar char="○"/>
              <a:defRPr sz="1091">
                <a:solidFill>
                  <a:srgbClr val="212121"/>
                </a:solidFill>
              </a:defRPr>
            </a:lvl2pPr>
            <a:lvl3pPr marL="1828754" lvl="2" indent="-457189" algn="l">
              <a:lnSpc>
                <a:spcPct val="115000"/>
              </a:lnSpc>
              <a:spcBef>
                <a:spcPts val="0"/>
              </a:spcBef>
              <a:spcAft>
                <a:spcPts val="0"/>
              </a:spcAft>
              <a:buClr>
                <a:srgbClr val="212121"/>
              </a:buClr>
              <a:buSzPts val="1800"/>
              <a:buChar char="■"/>
              <a:defRPr sz="1091">
                <a:solidFill>
                  <a:srgbClr val="212121"/>
                </a:solidFill>
              </a:defRPr>
            </a:lvl3pPr>
            <a:lvl4pPr marL="2438339" lvl="3" indent="-457189" algn="l">
              <a:lnSpc>
                <a:spcPct val="115000"/>
              </a:lnSpc>
              <a:spcBef>
                <a:spcPts val="0"/>
              </a:spcBef>
              <a:spcAft>
                <a:spcPts val="0"/>
              </a:spcAft>
              <a:buClr>
                <a:srgbClr val="212121"/>
              </a:buClr>
              <a:buSzPts val="1800"/>
              <a:buChar char="●"/>
              <a:defRPr sz="1091">
                <a:solidFill>
                  <a:srgbClr val="212121"/>
                </a:solidFill>
              </a:defRPr>
            </a:lvl4pPr>
            <a:lvl5pPr marL="3047924" lvl="4" indent="-457189" algn="l">
              <a:lnSpc>
                <a:spcPct val="115000"/>
              </a:lnSpc>
              <a:spcBef>
                <a:spcPts val="0"/>
              </a:spcBef>
              <a:spcAft>
                <a:spcPts val="0"/>
              </a:spcAft>
              <a:buClr>
                <a:srgbClr val="212121"/>
              </a:buClr>
              <a:buSzPts val="1800"/>
              <a:buChar char="○"/>
              <a:defRPr sz="1091">
                <a:solidFill>
                  <a:srgbClr val="212121"/>
                </a:solidFill>
              </a:defRPr>
            </a:lvl5pPr>
            <a:lvl6pPr marL="3657509" lvl="5" indent="-457189" algn="l">
              <a:lnSpc>
                <a:spcPct val="115000"/>
              </a:lnSpc>
              <a:spcBef>
                <a:spcPts val="0"/>
              </a:spcBef>
              <a:spcAft>
                <a:spcPts val="0"/>
              </a:spcAft>
              <a:buClr>
                <a:srgbClr val="212121"/>
              </a:buClr>
              <a:buSzPts val="1800"/>
              <a:buChar char="■"/>
              <a:defRPr sz="1091">
                <a:solidFill>
                  <a:srgbClr val="212121"/>
                </a:solidFill>
              </a:defRPr>
            </a:lvl6pPr>
            <a:lvl7pPr marL="4267093" lvl="6" indent="-457189" algn="l">
              <a:lnSpc>
                <a:spcPct val="115000"/>
              </a:lnSpc>
              <a:spcBef>
                <a:spcPts val="0"/>
              </a:spcBef>
              <a:spcAft>
                <a:spcPts val="0"/>
              </a:spcAft>
              <a:buClr>
                <a:srgbClr val="212121"/>
              </a:buClr>
              <a:buSzPts val="1800"/>
              <a:buChar char="●"/>
              <a:defRPr sz="1091">
                <a:solidFill>
                  <a:srgbClr val="212121"/>
                </a:solidFill>
              </a:defRPr>
            </a:lvl7pPr>
            <a:lvl8pPr marL="4876678" lvl="7" indent="-457189" algn="l">
              <a:lnSpc>
                <a:spcPct val="115000"/>
              </a:lnSpc>
              <a:spcBef>
                <a:spcPts val="0"/>
              </a:spcBef>
              <a:spcAft>
                <a:spcPts val="0"/>
              </a:spcAft>
              <a:buClr>
                <a:srgbClr val="212121"/>
              </a:buClr>
              <a:buSzPts val="1800"/>
              <a:buChar char="○"/>
              <a:defRPr sz="1091">
                <a:solidFill>
                  <a:srgbClr val="212121"/>
                </a:solidFill>
              </a:defRPr>
            </a:lvl8pPr>
            <a:lvl9pPr marL="5486263" lvl="8" indent="-457189" algn="l">
              <a:lnSpc>
                <a:spcPct val="115000"/>
              </a:lnSpc>
              <a:spcBef>
                <a:spcPts val="0"/>
              </a:spcBef>
              <a:spcAft>
                <a:spcPts val="0"/>
              </a:spcAft>
              <a:buClr>
                <a:srgbClr val="212121"/>
              </a:buClr>
              <a:buSzPts val="1800"/>
              <a:buChar char="■"/>
              <a:defRPr sz="1091">
                <a:solidFill>
                  <a:srgbClr val="212121"/>
                </a:solidFill>
              </a:defRPr>
            </a:lvl9pPr>
          </a:lstStyle>
          <a:p>
            <a:endParaRPr/>
          </a:p>
        </p:txBody>
      </p:sp>
      <p:sp>
        <p:nvSpPr>
          <p:cNvPr id="321" name="Google Shape;321;p64"/>
          <p:cNvSpPr txBox="1">
            <a:spLocks noGrp="1"/>
          </p:cNvSpPr>
          <p:nvPr>
            <p:ph type="title" idx="2"/>
          </p:nvPr>
        </p:nvSpPr>
        <p:spPr>
          <a:xfrm>
            <a:off x="4625951" y="1955976"/>
            <a:ext cx="2961143" cy="65618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800"/>
              <a:buNone/>
              <a:defRPr sz="2304"/>
            </a:lvl1pPr>
            <a:lvl2pPr lvl="1" algn="l">
              <a:lnSpc>
                <a:spcPct val="100000"/>
              </a:lnSpc>
              <a:spcBef>
                <a:spcPts val="0"/>
              </a:spcBef>
              <a:spcAft>
                <a:spcPts val="0"/>
              </a:spcAft>
              <a:buSzPts val="6200"/>
              <a:buNone/>
              <a:defRPr/>
            </a:lvl2pPr>
            <a:lvl3pPr lvl="2" algn="l">
              <a:lnSpc>
                <a:spcPct val="100000"/>
              </a:lnSpc>
              <a:spcBef>
                <a:spcPts val="0"/>
              </a:spcBef>
              <a:spcAft>
                <a:spcPts val="0"/>
              </a:spcAft>
              <a:buSzPts val="6200"/>
              <a:buNone/>
              <a:defRPr/>
            </a:lvl3pPr>
            <a:lvl4pPr lvl="3" algn="l">
              <a:lnSpc>
                <a:spcPct val="100000"/>
              </a:lnSpc>
              <a:spcBef>
                <a:spcPts val="0"/>
              </a:spcBef>
              <a:spcAft>
                <a:spcPts val="0"/>
              </a:spcAft>
              <a:buSzPts val="6200"/>
              <a:buNone/>
              <a:defRPr/>
            </a:lvl4pPr>
            <a:lvl5pPr lvl="4" algn="l">
              <a:lnSpc>
                <a:spcPct val="100000"/>
              </a:lnSpc>
              <a:spcBef>
                <a:spcPts val="0"/>
              </a:spcBef>
              <a:spcAft>
                <a:spcPts val="0"/>
              </a:spcAft>
              <a:buSzPts val="6200"/>
              <a:buNone/>
              <a:defRPr/>
            </a:lvl5pPr>
            <a:lvl6pPr lvl="5" algn="l">
              <a:lnSpc>
                <a:spcPct val="100000"/>
              </a:lnSpc>
              <a:spcBef>
                <a:spcPts val="0"/>
              </a:spcBef>
              <a:spcAft>
                <a:spcPts val="0"/>
              </a:spcAft>
              <a:buSzPts val="6200"/>
              <a:buNone/>
              <a:defRPr/>
            </a:lvl6pPr>
            <a:lvl7pPr lvl="6" algn="l">
              <a:lnSpc>
                <a:spcPct val="100000"/>
              </a:lnSpc>
              <a:spcBef>
                <a:spcPts val="0"/>
              </a:spcBef>
              <a:spcAft>
                <a:spcPts val="0"/>
              </a:spcAft>
              <a:buSzPts val="6200"/>
              <a:buNone/>
              <a:defRPr/>
            </a:lvl7pPr>
            <a:lvl8pPr lvl="7" algn="l">
              <a:lnSpc>
                <a:spcPct val="100000"/>
              </a:lnSpc>
              <a:spcBef>
                <a:spcPts val="0"/>
              </a:spcBef>
              <a:spcAft>
                <a:spcPts val="0"/>
              </a:spcAft>
              <a:buSzPts val="6200"/>
              <a:buNone/>
              <a:defRPr/>
            </a:lvl8pPr>
            <a:lvl9pPr lvl="8" algn="l">
              <a:lnSpc>
                <a:spcPct val="100000"/>
              </a:lnSpc>
              <a:spcBef>
                <a:spcPts val="0"/>
              </a:spcBef>
              <a:spcAft>
                <a:spcPts val="0"/>
              </a:spcAft>
              <a:buSzPts val="6200"/>
              <a:buNone/>
              <a:defRPr/>
            </a:lvl9pPr>
          </a:lstStyle>
          <a:p>
            <a:endParaRPr/>
          </a:p>
        </p:txBody>
      </p:sp>
      <p:sp>
        <p:nvSpPr>
          <p:cNvPr id="322" name="Google Shape;322;p64"/>
          <p:cNvSpPr txBox="1">
            <a:spLocks noGrp="1"/>
          </p:cNvSpPr>
          <p:nvPr>
            <p:ph type="body" idx="3"/>
          </p:nvPr>
        </p:nvSpPr>
        <p:spPr>
          <a:xfrm>
            <a:off x="4625951" y="2972639"/>
            <a:ext cx="2961143" cy="1728424"/>
          </a:xfrm>
          <a:prstGeom prst="rect">
            <a:avLst/>
          </a:prstGeom>
          <a:noFill/>
          <a:ln>
            <a:noFill/>
          </a:ln>
        </p:spPr>
        <p:txBody>
          <a:bodyPr spcFirstLastPara="1" wrap="square" lIns="0" tIns="0" rIns="0" bIns="0" anchor="t" anchorCtr="0">
            <a:noAutofit/>
          </a:bodyPr>
          <a:lstStyle>
            <a:lvl1pPr marL="609585" lvl="0" indent="-457189" algn="l">
              <a:lnSpc>
                <a:spcPct val="115000"/>
              </a:lnSpc>
              <a:spcBef>
                <a:spcPts val="0"/>
              </a:spcBef>
              <a:spcAft>
                <a:spcPts val="0"/>
              </a:spcAft>
              <a:buClr>
                <a:srgbClr val="212121"/>
              </a:buClr>
              <a:buSzPts val="1800"/>
              <a:buChar char="●"/>
              <a:defRPr sz="1091">
                <a:solidFill>
                  <a:srgbClr val="212121"/>
                </a:solidFill>
              </a:defRPr>
            </a:lvl1pPr>
            <a:lvl2pPr marL="1219170" lvl="1" indent="-457189" algn="l">
              <a:lnSpc>
                <a:spcPct val="115000"/>
              </a:lnSpc>
              <a:spcBef>
                <a:spcPts val="0"/>
              </a:spcBef>
              <a:spcAft>
                <a:spcPts val="0"/>
              </a:spcAft>
              <a:buClr>
                <a:srgbClr val="212121"/>
              </a:buClr>
              <a:buSzPts val="1800"/>
              <a:buChar char="○"/>
              <a:defRPr sz="1091">
                <a:solidFill>
                  <a:srgbClr val="212121"/>
                </a:solidFill>
              </a:defRPr>
            </a:lvl2pPr>
            <a:lvl3pPr marL="1828754" lvl="2" indent="-457189" algn="l">
              <a:lnSpc>
                <a:spcPct val="115000"/>
              </a:lnSpc>
              <a:spcBef>
                <a:spcPts val="0"/>
              </a:spcBef>
              <a:spcAft>
                <a:spcPts val="0"/>
              </a:spcAft>
              <a:buClr>
                <a:srgbClr val="212121"/>
              </a:buClr>
              <a:buSzPts val="1800"/>
              <a:buChar char="■"/>
              <a:defRPr sz="1091">
                <a:solidFill>
                  <a:srgbClr val="212121"/>
                </a:solidFill>
              </a:defRPr>
            </a:lvl3pPr>
            <a:lvl4pPr marL="2438339" lvl="3" indent="-457189" algn="l">
              <a:lnSpc>
                <a:spcPct val="115000"/>
              </a:lnSpc>
              <a:spcBef>
                <a:spcPts val="0"/>
              </a:spcBef>
              <a:spcAft>
                <a:spcPts val="0"/>
              </a:spcAft>
              <a:buClr>
                <a:srgbClr val="212121"/>
              </a:buClr>
              <a:buSzPts val="1800"/>
              <a:buChar char="●"/>
              <a:defRPr sz="1091">
                <a:solidFill>
                  <a:srgbClr val="212121"/>
                </a:solidFill>
              </a:defRPr>
            </a:lvl4pPr>
            <a:lvl5pPr marL="3047924" lvl="4" indent="-457189" algn="l">
              <a:lnSpc>
                <a:spcPct val="115000"/>
              </a:lnSpc>
              <a:spcBef>
                <a:spcPts val="0"/>
              </a:spcBef>
              <a:spcAft>
                <a:spcPts val="0"/>
              </a:spcAft>
              <a:buClr>
                <a:srgbClr val="212121"/>
              </a:buClr>
              <a:buSzPts val="1800"/>
              <a:buChar char="○"/>
              <a:defRPr sz="1091">
                <a:solidFill>
                  <a:srgbClr val="212121"/>
                </a:solidFill>
              </a:defRPr>
            </a:lvl5pPr>
            <a:lvl6pPr marL="3657509" lvl="5" indent="-457189" algn="l">
              <a:lnSpc>
                <a:spcPct val="115000"/>
              </a:lnSpc>
              <a:spcBef>
                <a:spcPts val="0"/>
              </a:spcBef>
              <a:spcAft>
                <a:spcPts val="0"/>
              </a:spcAft>
              <a:buClr>
                <a:srgbClr val="212121"/>
              </a:buClr>
              <a:buSzPts val="1800"/>
              <a:buChar char="■"/>
              <a:defRPr sz="1091">
                <a:solidFill>
                  <a:srgbClr val="212121"/>
                </a:solidFill>
              </a:defRPr>
            </a:lvl6pPr>
            <a:lvl7pPr marL="4267093" lvl="6" indent="-457189" algn="l">
              <a:lnSpc>
                <a:spcPct val="115000"/>
              </a:lnSpc>
              <a:spcBef>
                <a:spcPts val="0"/>
              </a:spcBef>
              <a:spcAft>
                <a:spcPts val="0"/>
              </a:spcAft>
              <a:buClr>
                <a:srgbClr val="212121"/>
              </a:buClr>
              <a:buSzPts val="1800"/>
              <a:buChar char="●"/>
              <a:defRPr sz="1091">
                <a:solidFill>
                  <a:srgbClr val="212121"/>
                </a:solidFill>
              </a:defRPr>
            </a:lvl7pPr>
            <a:lvl8pPr marL="4876678" lvl="7" indent="-457189" algn="l">
              <a:lnSpc>
                <a:spcPct val="115000"/>
              </a:lnSpc>
              <a:spcBef>
                <a:spcPts val="0"/>
              </a:spcBef>
              <a:spcAft>
                <a:spcPts val="0"/>
              </a:spcAft>
              <a:buClr>
                <a:srgbClr val="212121"/>
              </a:buClr>
              <a:buSzPts val="1800"/>
              <a:buChar char="○"/>
              <a:defRPr sz="1091">
                <a:solidFill>
                  <a:srgbClr val="212121"/>
                </a:solidFill>
              </a:defRPr>
            </a:lvl8pPr>
            <a:lvl9pPr marL="5486263" lvl="8" indent="-457189" algn="l">
              <a:lnSpc>
                <a:spcPct val="115000"/>
              </a:lnSpc>
              <a:spcBef>
                <a:spcPts val="0"/>
              </a:spcBef>
              <a:spcAft>
                <a:spcPts val="0"/>
              </a:spcAft>
              <a:buClr>
                <a:srgbClr val="212121"/>
              </a:buClr>
              <a:buSzPts val="1800"/>
              <a:buChar char="■"/>
              <a:defRPr sz="1091">
                <a:solidFill>
                  <a:srgbClr val="212121"/>
                </a:solidFill>
              </a:defRPr>
            </a:lvl9pPr>
          </a:lstStyle>
          <a:p>
            <a:endParaRPr/>
          </a:p>
        </p:txBody>
      </p:sp>
      <p:sp>
        <p:nvSpPr>
          <p:cNvPr id="323" name="Google Shape;323;p64"/>
          <p:cNvSpPr txBox="1">
            <a:spLocks noGrp="1"/>
          </p:cNvSpPr>
          <p:nvPr>
            <p:ph type="title" idx="4"/>
          </p:nvPr>
        </p:nvSpPr>
        <p:spPr>
          <a:xfrm>
            <a:off x="8363357" y="1955976"/>
            <a:ext cx="2961143" cy="65618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800"/>
              <a:buNone/>
              <a:defRPr sz="2304"/>
            </a:lvl1pPr>
            <a:lvl2pPr lvl="1" algn="l">
              <a:lnSpc>
                <a:spcPct val="100000"/>
              </a:lnSpc>
              <a:spcBef>
                <a:spcPts val="0"/>
              </a:spcBef>
              <a:spcAft>
                <a:spcPts val="0"/>
              </a:spcAft>
              <a:buSzPts val="6200"/>
              <a:buNone/>
              <a:defRPr/>
            </a:lvl2pPr>
            <a:lvl3pPr lvl="2" algn="l">
              <a:lnSpc>
                <a:spcPct val="100000"/>
              </a:lnSpc>
              <a:spcBef>
                <a:spcPts val="0"/>
              </a:spcBef>
              <a:spcAft>
                <a:spcPts val="0"/>
              </a:spcAft>
              <a:buSzPts val="6200"/>
              <a:buNone/>
              <a:defRPr/>
            </a:lvl3pPr>
            <a:lvl4pPr lvl="3" algn="l">
              <a:lnSpc>
                <a:spcPct val="100000"/>
              </a:lnSpc>
              <a:spcBef>
                <a:spcPts val="0"/>
              </a:spcBef>
              <a:spcAft>
                <a:spcPts val="0"/>
              </a:spcAft>
              <a:buSzPts val="6200"/>
              <a:buNone/>
              <a:defRPr/>
            </a:lvl4pPr>
            <a:lvl5pPr lvl="4" algn="l">
              <a:lnSpc>
                <a:spcPct val="100000"/>
              </a:lnSpc>
              <a:spcBef>
                <a:spcPts val="0"/>
              </a:spcBef>
              <a:spcAft>
                <a:spcPts val="0"/>
              </a:spcAft>
              <a:buSzPts val="6200"/>
              <a:buNone/>
              <a:defRPr/>
            </a:lvl5pPr>
            <a:lvl6pPr lvl="5" algn="l">
              <a:lnSpc>
                <a:spcPct val="100000"/>
              </a:lnSpc>
              <a:spcBef>
                <a:spcPts val="0"/>
              </a:spcBef>
              <a:spcAft>
                <a:spcPts val="0"/>
              </a:spcAft>
              <a:buSzPts val="6200"/>
              <a:buNone/>
              <a:defRPr/>
            </a:lvl6pPr>
            <a:lvl7pPr lvl="6" algn="l">
              <a:lnSpc>
                <a:spcPct val="100000"/>
              </a:lnSpc>
              <a:spcBef>
                <a:spcPts val="0"/>
              </a:spcBef>
              <a:spcAft>
                <a:spcPts val="0"/>
              </a:spcAft>
              <a:buSzPts val="6200"/>
              <a:buNone/>
              <a:defRPr/>
            </a:lvl7pPr>
            <a:lvl8pPr lvl="7" algn="l">
              <a:lnSpc>
                <a:spcPct val="100000"/>
              </a:lnSpc>
              <a:spcBef>
                <a:spcPts val="0"/>
              </a:spcBef>
              <a:spcAft>
                <a:spcPts val="0"/>
              </a:spcAft>
              <a:buSzPts val="6200"/>
              <a:buNone/>
              <a:defRPr/>
            </a:lvl8pPr>
            <a:lvl9pPr lvl="8" algn="l">
              <a:lnSpc>
                <a:spcPct val="100000"/>
              </a:lnSpc>
              <a:spcBef>
                <a:spcPts val="0"/>
              </a:spcBef>
              <a:spcAft>
                <a:spcPts val="0"/>
              </a:spcAft>
              <a:buSzPts val="6200"/>
              <a:buNone/>
              <a:defRPr/>
            </a:lvl9pPr>
          </a:lstStyle>
          <a:p>
            <a:endParaRPr/>
          </a:p>
        </p:txBody>
      </p:sp>
      <p:sp>
        <p:nvSpPr>
          <p:cNvPr id="324" name="Google Shape;324;p64"/>
          <p:cNvSpPr txBox="1">
            <a:spLocks noGrp="1"/>
          </p:cNvSpPr>
          <p:nvPr>
            <p:ph type="body" idx="5"/>
          </p:nvPr>
        </p:nvSpPr>
        <p:spPr>
          <a:xfrm>
            <a:off x="8363357" y="2972639"/>
            <a:ext cx="2961143" cy="1728424"/>
          </a:xfrm>
          <a:prstGeom prst="rect">
            <a:avLst/>
          </a:prstGeom>
          <a:noFill/>
          <a:ln>
            <a:noFill/>
          </a:ln>
        </p:spPr>
        <p:txBody>
          <a:bodyPr spcFirstLastPara="1" wrap="square" lIns="0" tIns="0" rIns="0" bIns="0" anchor="t" anchorCtr="0">
            <a:noAutofit/>
          </a:bodyPr>
          <a:lstStyle>
            <a:lvl1pPr marL="609585" lvl="0" indent="-457189" algn="l">
              <a:lnSpc>
                <a:spcPct val="115000"/>
              </a:lnSpc>
              <a:spcBef>
                <a:spcPts val="0"/>
              </a:spcBef>
              <a:spcAft>
                <a:spcPts val="0"/>
              </a:spcAft>
              <a:buClr>
                <a:srgbClr val="212121"/>
              </a:buClr>
              <a:buSzPts val="1800"/>
              <a:buChar char="●"/>
              <a:defRPr sz="1091">
                <a:solidFill>
                  <a:srgbClr val="212121"/>
                </a:solidFill>
              </a:defRPr>
            </a:lvl1pPr>
            <a:lvl2pPr marL="1219170" lvl="1" indent="-457189" algn="l">
              <a:lnSpc>
                <a:spcPct val="115000"/>
              </a:lnSpc>
              <a:spcBef>
                <a:spcPts val="0"/>
              </a:spcBef>
              <a:spcAft>
                <a:spcPts val="0"/>
              </a:spcAft>
              <a:buClr>
                <a:srgbClr val="212121"/>
              </a:buClr>
              <a:buSzPts val="1800"/>
              <a:buChar char="○"/>
              <a:defRPr sz="1091">
                <a:solidFill>
                  <a:srgbClr val="212121"/>
                </a:solidFill>
              </a:defRPr>
            </a:lvl2pPr>
            <a:lvl3pPr marL="1828754" lvl="2" indent="-457189" algn="l">
              <a:lnSpc>
                <a:spcPct val="115000"/>
              </a:lnSpc>
              <a:spcBef>
                <a:spcPts val="0"/>
              </a:spcBef>
              <a:spcAft>
                <a:spcPts val="0"/>
              </a:spcAft>
              <a:buClr>
                <a:srgbClr val="212121"/>
              </a:buClr>
              <a:buSzPts val="1800"/>
              <a:buChar char="■"/>
              <a:defRPr sz="1091">
                <a:solidFill>
                  <a:srgbClr val="212121"/>
                </a:solidFill>
              </a:defRPr>
            </a:lvl3pPr>
            <a:lvl4pPr marL="2438339" lvl="3" indent="-457189" algn="l">
              <a:lnSpc>
                <a:spcPct val="115000"/>
              </a:lnSpc>
              <a:spcBef>
                <a:spcPts val="0"/>
              </a:spcBef>
              <a:spcAft>
                <a:spcPts val="0"/>
              </a:spcAft>
              <a:buClr>
                <a:srgbClr val="212121"/>
              </a:buClr>
              <a:buSzPts val="1800"/>
              <a:buChar char="●"/>
              <a:defRPr sz="1091">
                <a:solidFill>
                  <a:srgbClr val="212121"/>
                </a:solidFill>
              </a:defRPr>
            </a:lvl4pPr>
            <a:lvl5pPr marL="3047924" lvl="4" indent="-457189" algn="l">
              <a:lnSpc>
                <a:spcPct val="115000"/>
              </a:lnSpc>
              <a:spcBef>
                <a:spcPts val="0"/>
              </a:spcBef>
              <a:spcAft>
                <a:spcPts val="0"/>
              </a:spcAft>
              <a:buClr>
                <a:srgbClr val="212121"/>
              </a:buClr>
              <a:buSzPts val="1800"/>
              <a:buChar char="○"/>
              <a:defRPr sz="1091">
                <a:solidFill>
                  <a:srgbClr val="212121"/>
                </a:solidFill>
              </a:defRPr>
            </a:lvl5pPr>
            <a:lvl6pPr marL="3657509" lvl="5" indent="-457189" algn="l">
              <a:lnSpc>
                <a:spcPct val="115000"/>
              </a:lnSpc>
              <a:spcBef>
                <a:spcPts val="0"/>
              </a:spcBef>
              <a:spcAft>
                <a:spcPts val="0"/>
              </a:spcAft>
              <a:buClr>
                <a:srgbClr val="212121"/>
              </a:buClr>
              <a:buSzPts val="1800"/>
              <a:buChar char="■"/>
              <a:defRPr sz="1091">
                <a:solidFill>
                  <a:srgbClr val="212121"/>
                </a:solidFill>
              </a:defRPr>
            </a:lvl6pPr>
            <a:lvl7pPr marL="4267093" lvl="6" indent="-457189" algn="l">
              <a:lnSpc>
                <a:spcPct val="115000"/>
              </a:lnSpc>
              <a:spcBef>
                <a:spcPts val="0"/>
              </a:spcBef>
              <a:spcAft>
                <a:spcPts val="0"/>
              </a:spcAft>
              <a:buClr>
                <a:srgbClr val="212121"/>
              </a:buClr>
              <a:buSzPts val="1800"/>
              <a:buChar char="●"/>
              <a:defRPr sz="1091">
                <a:solidFill>
                  <a:srgbClr val="212121"/>
                </a:solidFill>
              </a:defRPr>
            </a:lvl7pPr>
            <a:lvl8pPr marL="4876678" lvl="7" indent="-457189" algn="l">
              <a:lnSpc>
                <a:spcPct val="115000"/>
              </a:lnSpc>
              <a:spcBef>
                <a:spcPts val="0"/>
              </a:spcBef>
              <a:spcAft>
                <a:spcPts val="0"/>
              </a:spcAft>
              <a:buClr>
                <a:srgbClr val="212121"/>
              </a:buClr>
              <a:buSzPts val="1800"/>
              <a:buChar char="○"/>
              <a:defRPr sz="1091">
                <a:solidFill>
                  <a:srgbClr val="212121"/>
                </a:solidFill>
              </a:defRPr>
            </a:lvl8pPr>
            <a:lvl9pPr marL="5486263" lvl="8" indent="-457189" algn="l">
              <a:lnSpc>
                <a:spcPct val="115000"/>
              </a:lnSpc>
              <a:spcBef>
                <a:spcPts val="0"/>
              </a:spcBef>
              <a:spcAft>
                <a:spcPts val="0"/>
              </a:spcAft>
              <a:buClr>
                <a:srgbClr val="212121"/>
              </a:buClr>
              <a:buSzPts val="1800"/>
              <a:buChar char="■"/>
              <a:defRPr sz="1091">
                <a:solidFill>
                  <a:srgbClr val="212121"/>
                </a:solidFill>
              </a:defRPr>
            </a:lvl9pPr>
          </a:lstStyle>
          <a:p>
            <a:endParaRPr/>
          </a:p>
        </p:txBody>
      </p:sp>
      <p:sp>
        <p:nvSpPr>
          <p:cNvPr id="325" name="Google Shape;325;p64"/>
          <p:cNvSpPr/>
          <p:nvPr/>
        </p:nvSpPr>
        <p:spPr>
          <a:xfrm>
            <a:off x="237772" y="234071"/>
            <a:ext cx="852720" cy="20720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468729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roject plan slide">
  <p:cSld name="Project plan slide">
    <p:spTree>
      <p:nvGrpSpPr>
        <p:cNvPr id="1" name="Shape 326"/>
        <p:cNvGrpSpPr/>
        <p:nvPr/>
      </p:nvGrpSpPr>
      <p:grpSpPr>
        <a:xfrm>
          <a:off x="0" y="0"/>
          <a:ext cx="0" cy="0"/>
          <a:chOff x="0" y="0"/>
          <a:chExt cx="0" cy="0"/>
        </a:xfrm>
      </p:grpSpPr>
      <p:sp>
        <p:nvSpPr>
          <p:cNvPr id="327" name="Google Shape;327;p65"/>
          <p:cNvSpPr/>
          <p:nvPr/>
        </p:nvSpPr>
        <p:spPr>
          <a:xfrm>
            <a:off x="237772" y="234071"/>
            <a:ext cx="852720" cy="20720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76715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pproach slide">
  <p:cSld name="Approach slide">
    <p:spTree>
      <p:nvGrpSpPr>
        <p:cNvPr id="1" name="Shape 37"/>
        <p:cNvGrpSpPr/>
        <p:nvPr/>
      </p:nvGrpSpPr>
      <p:grpSpPr>
        <a:xfrm>
          <a:off x="0" y="0"/>
          <a:ext cx="0" cy="0"/>
          <a:chOff x="0" y="0"/>
          <a:chExt cx="0" cy="0"/>
        </a:xfrm>
      </p:grpSpPr>
    </p:spTree>
    <p:extLst>
      <p:ext uri="{BB962C8B-B14F-4D97-AF65-F5344CB8AC3E}">
        <p14:creationId xmlns:p14="http://schemas.microsoft.com/office/powerpoint/2010/main" val="6649703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Enable blue slide">
  <p:cSld name="Enable blue slide">
    <p:bg>
      <p:bgPr>
        <a:gradFill>
          <a:gsLst>
            <a:gs pos="0">
              <a:srgbClr val="00C8B0"/>
            </a:gs>
            <a:gs pos="100000">
              <a:srgbClr val="5F4695"/>
            </a:gs>
          </a:gsLst>
          <a:lin ang="2698631" scaled="0"/>
        </a:gradFill>
        <a:effectLst/>
      </p:bgPr>
    </p:bg>
    <p:spTree>
      <p:nvGrpSpPr>
        <p:cNvPr id="1" name="Shape 328"/>
        <p:cNvGrpSpPr/>
        <p:nvPr/>
      </p:nvGrpSpPr>
      <p:grpSpPr>
        <a:xfrm>
          <a:off x="0" y="0"/>
          <a:ext cx="0" cy="0"/>
          <a:chOff x="0" y="0"/>
          <a:chExt cx="0" cy="0"/>
        </a:xfrm>
      </p:grpSpPr>
      <p:pic>
        <p:nvPicPr>
          <p:cNvPr id="329" name="Google Shape;329;p66"/>
          <p:cNvPicPr preferRelativeResize="0"/>
          <p:nvPr/>
        </p:nvPicPr>
        <p:blipFill rotWithShape="1">
          <a:blip r:embed="rId2">
            <a:alphaModFix/>
          </a:blip>
          <a:srcRect l="7185" r="-2251" b="-399"/>
          <a:stretch/>
        </p:blipFill>
        <p:spPr>
          <a:xfrm rot="5400000">
            <a:off x="1460934" y="409461"/>
            <a:ext cx="6982085" cy="6182873"/>
          </a:xfrm>
          <a:prstGeom prst="rect">
            <a:avLst/>
          </a:prstGeom>
          <a:noFill/>
          <a:ln>
            <a:noFill/>
          </a:ln>
        </p:spPr>
      </p:pic>
      <p:pic>
        <p:nvPicPr>
          <p:cNvPr id="330" name="Google Shape;330;p66"/>
          <p:cNvPicPr preferRelativeResize="0"/>
          <p:nvPr/>
        </p:nvPicPr>
        <p:blipFill rotWithShape="1">
          <a:blip r:embed="rId3">
            <a:alphaModFix/>
          </a:blip>
          <a:srcRect/>
          <a:stretch/>
        </p:blipFill>
        <p:spPr>
          <a:xfrm>
            <a:off x="237772" y="234072"/>
            <a:ext cx="853979" cy="210633"/>
          </a:xfrm>
          <a:prstGeom prst="rect">
            <a:avLst/>
          </a:prstGeom>
          <a:noFill/>
          <a:ln>
            <a:noFill/>
          </a:ln>
        </p:spPr>
      </p:pic>
    </p:spTree>
    <p:extLst>
      <p:ext uri="{BB962C8B-B14F-4D97-AF65-F5344CB8AC3E}">
        <p14:creationId xmlns:p14="http://schemas.microsoft.com/office/powerpoint/2010/main" val="18440455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Standard 1">
  <p:cSld name="Standard 1">
    <p:bg>
      <p:bgPr>
        <a:solidFill>
          <a:schemeClr val="lt1"/>
        </a:solidFill>
        <a:effectLst/>
      </p:bgPr>
    </p:bg>
    <p:spTree>
      <p:nvGrpSpPr>
        <p:cNvPr id="1" name="Shape 334"/>
        <p:cNvGrpSpPr/>
        <p:nvPr/>
      </p:nvGrpSpPr>
      <p:grpSpPr>
        <a:xfrm>
          <a:off x="0" y="0"/>
          <a:ext cx="0" cy="0"/>
          <a:chOff x="0" y="0"/>
          <a:chExt cx="0" cy="0"/>
        </a:xfrm>
      </p:grpSpPr>
      <p:sp>
        <p:nvSpPr>
          <p:cNvPr id="335" name="Google Shape;335;p68"/>
          <p:cNvSpPr/>
          <p:nvPr/>
        </p:nvSpPr>
        <p:spPr>
          <a:xfrm>
            <a:off x="237772" y="234071"/>
            <a:ext cx="852720" cy="20720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336" name="Google Shape;336;p68"/>
          <p:cNvSpPr/>
          <p:nvPr/>
        </p:nvSpPr>
        <p:spPr>
          <a:xfrm>
            <a:off x="9203978" y="1162138"/>
            <a:ext cx="2384415" cy="55485"/>
          </a:xfrm>
          <a:prstGeom prst="rect">
            <a:avLst/>
          </a:prstGeom>
          <a:solidFill>
            <a:srgbClr val="4FB645"/>
          </a:solidFill>
          <a:ln>
            <a:noFill/>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pic>
        <p:nvPicPr>
          <p:cNvPr id="337" name="Google Shape;337;p68"/>
          <p:cNvPicPr preferRelativeResize="0"/>
          <p:nvPr/>
        </p:nvPicPr>
        <p:blipFill rotWithShape="1">
          <a:blip r:embed="rId3">
            <a:alphaModFix/>
          </a:blip>
          <a:srcRect l="-612" t="15943" r="37417" b="57275"/>
          <a:stretch/>
        </p:blipFill>
        <p:spPr>
          <a:xfrm>
            <a:off x="7798773" y="5297155"/>
            <a:ext cx="4393228" cy="1560847"/>
          </a:xfrm>
          <a:prstGeom prst="rect">
            <a:avLst/>
          </a:prstGeom>
          <a:noFill/>
          <a:ln>
            <a:noFill/>
          </a:ln>
        </p:spPr>
      </p:pic>
      <p:sp>
        <p:nvSpPr>
          <p:cNvPr id="338" name="Google Shape;338;p68"/>
          <p:cNvSpPr txBox="1">
            <a:spLocks noGrp="1"/>
          </p:cNvSpPr>
          <p:nvPr>
            <p:ph type="title"/>
          </p:nvPr>
        </p:nvSpPr>
        <p:spPr>
          <a:xfrm>
            <a:off x="578442" y="1611571"/>
            <a:ext cx="4832869" cy="29016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800"/>
              <a:buNone/>
              <a:defRPr sz="2304"/>
            </a:lvl1pPr>
            <a:lvl2pPr lvl="1" algn="l">
              <a:lnSpc>
                <a:spcPct val="100000"/>
              </a:lnSpc>
              <a:spcBef>
                <a:spcPts val="0"/>
              </a:spcBef>
              <a:spcAft>
                <a:spcPts val="0"/>
              </a:spcAft>
              <a:buSzPts val="6200"/>
              <a:buNone/>
              <a:defRPr/>
            </a:lvl2pPr>
            <a:lvl3pPr lvl="2" algn="l">
              <a:lnSpc>
                <a:spcPct val="100000"/>
              </a:lnSpc>
              <a:spcBef>
                <a:spcPts val="0"/>
              </a:spcBef>
              <a:spcAft>
                <a:spcPts val="0"/>
              </a:spcAft>
              <a:buSzPts val="6200"/>
              <a:buNone/>
              <a:defRPr/>
            </a:lvl3pPr>
            <a:lvl4pPr lvl="3" algn="l">
              <a:lnSpc>
                <a:spcPct val="100000"/>
              </a:lnSpc>
              <a:spcBef>
                <a:spcPts val="0"/>
              </a:spcBef>
              <a:spcAft>
                <a:spcPts val="0"/>
              </a:spcAft>
              <a:buSzPts val="6200"/>
              <a:buNone/>
              <a:defRPr/>
            </a:lvl4pPr>
            <a:lvl5pPr lvl="4" algn="l">
              <a:lnSpc>
                <a:spcPct val="100000"/>
              </a:lnSpc>
              <a:spcBef>
                <a:spcPts val="0"/>
              </a:spcBef>
              <a:spcAft>
                <a:spcPts val="0"/>
              </a:spcAft>
              <a:buSzPts val="6200"/>
              <a:buNone/>
              <a:defRPr/>
            </a:lvl5pPr>
            <a:lvl6pPr lvl="5" algn="l">
              <a:lnSpc>
                <a:spcPct val="100000"/>
              </a:lnSpc>
              <a:spcBef>
                <a:spcPts val="0"/>
              </a:spcBef>
              <a:spcAft>
                <a:spcPts val="0"/>
              </a:spcAft>
              <a:buSzPts val="6200"/>
              <a:buNone/>
              <a:defRPr/>
            </a:lvl6pPr>
            <a:lvl7pPr lvl="6" algn="l">
              <a:lnSpc>
                <a:spcPct val="100000"/>
              </a:lnSpc>
              <a:spcBef>
                <a:spcPts val="0"/>
              </a:spcBef>
              <a:spcAft>
                <a:spcPts val="0"/>
              </a:spcAft>
              <a:buSzPts val="6200"/>
              <a:buNone/>
              <a:defRPr/>
            </a:lvl7pPr>
            <a:lvl8pPr lvl="7" algn="l">
              <a:lnSpc>
                <a:spcPct val="100000"/>
              </a:lnSpc>
              <a:spcBef>
                <a:spcPts val="0"/>
              </a:spcBef>
              <a:spcAft>
                <a:spcPts val="0"/>
              </a:spcAft>
              <a:buSzPts val="6200"/>
              <a:buNone/>
              <a:defRPr/>
            </a:lvl8pPr>
            <a:lvl9pPr lvl="8" algn="l">
              <a:lnSpc>
                <a:spcPct val="100000"/>
              </a:lnSpc>
              <a:spcBef>
                <a:spcPts val="0"/>
              </a:spcBef>
              <a:spcAft>
                <a:spcPts val="0"/>
              </a:spcAft>
              <a:buSzPts val="6200"/>
              <a:buNone/>
              <a:defRPr/>
            </a:lvl9pPr>
          </a:lstStyle>
          <a:p>
            <a:endParaRPr/>
          </a:p>
        </p:txBody>
      </p:sp>
      <p:sp>
        <p:nvSpPr>
          <p:cNvPr id="339" name="Google Shape;339;p68"/>
          <p:cNvSpPr txBox="1">
            <a:spLocks noGrp="1"/>
          </p:cNvSpPr>
          <p:nvPr>
            <p:ph type="body" idx="1"/>
          </p:nvPr>
        </p:nvSpPr>
        <p:spPr>
          <a:xfrm>
            <a:off x="578442" y="2120934"/>
            <a:ext cx="11010041" cy="3473585"/>
          </a:xfrm>
          <a:prstGeom prst="rect">
            <a:avLst/>
          </a:prstGeom>
          <a:noFill/>
          <a:ln>
            <a:noFill/>
          </a:ln>
        </p:spPr>
        <p:txBody>
          <a:bodyPr spcFirstLastPara="1" wrap="square" lIns="0" tIns="0" rIns="0" bIns="0" anchor="t" anchorCtr="0">
            <a:noAutofit/>
          </a:bodyPr>
          <a:lstStyle>
            <a:lvl1pPr marL="609585" lvl="0" indent="-491054" algn="l">
              <a:lnSpc>
                <a:spcPct val="115000"/>
              </a:lnSpc>
              <a:spcBef>
                <a:spcPts val="0"/>
              </a:spcBef>
              <a:spcAft>
                <a:spcPts val="0"/>
              </a:spcAft>
              <a:buClr>
                <a:srgbClr val="212121"/>
              </a:buClr>
              <a:buSzPts val="2200"/>
              <a:buChar char="●"/>
              <a:defRPr sz="1335">
                <a:solidFill>
                  <a:srgbClr val="212121"/>
                </a:solidFill>
              </a:defRPr>
            </a:lvl1pPr>
            <a:lvl2pPr marL="1219170" lvl="1" indent="-491054" algn="l">
              <a:lnSpc>
                <a:spcPct val="115000"/>
              </a:lnSpc>
              <a:spcBef>
                <a:spcPts val="0"/>
              </a:spcBef>
              <a:spcAft>
                <a:spcPts val="0"/>
              </a:spcAft>
              <a:buClr>
                <a:srgbClr val="212121"/>
              </a:buClr>
              <a:buSzPts val="2200"/>
              <a:buChar char="○"/>
              <a:defRPr sz="1335">
                <a:solidFill>
                  <a:srgbClr val="212121"/>
                </a:solidFill>
              </a:defRPr>
            </a:lvl2pPr>
            <a:lvl3pPr marL="1828754" lvl="2" indent="-491054" algn="l">
              <a:lnSpc>
                <a:spcPct val="115000"/>
              </a:lnSpc>
              <a:spcBef>
                <a:spcPts val="0"/>
              </a:spcBef>
              <a:spcAft>
                <a:spcPts val="0"/>
              </a:spcAft>
              <a:buClr>
                <a:srgbClr val="212121"/>
              </a:buClr>
              <a:buSzPts val="2200"/>
              <a:buChar char="■"/>
              <a:defRPr sz="1335">
                <a:solidFill>
                  <a:srgbClr val="212121"/>
                </a:solidFill>
              </a:defRPr>
            </a:lvl3pPr>
            <a:lvl4pPr marL="2438339" lvl="3" indent="-491054" algn="l">
              <a:lnSpc>
                <a:spcPct val="115000"/>
              </a:lnSpc>
              <a:spcBef>
                <a:spcPts val="0"/>
              </a:spcBef>
              <a:spcAft>
                <a:spcPts val="0"/>
              </a:spcAft>
              <a:buClr>
                <a:srgbClr val="212121"/>
              </a:buClr>
              <a:buSzPts val="2200"/>
              <a:buChar char="●"/>
              <a:defRPr sz="1335">
                <a:solidFill>
                  <a:srgbClr val="212121"/>
                </a:solidFill>
              </a:defRPr>
            </a:lvl4pPr>
            <a:lvl5pPr marL="3047924" lvl="4" indent="-491054" algn="l">
              <a:lnSpc>
                <a:spcPct val="115000"/>
              </a:lnSpc>
              <a:spcBef>
                <a:spcPts val="0"/>
              </a:spcBef>
              <a:spcAft>
                <a:spcPts val="0"/>
              </a:spcAft>
              <a:buClr>
                <a:srgbClr val="212121"/>
              </a:buClr>
              <a:buSzPts val="2200"/>
              <a:buChar char="○"/>
              <a:defRPr sz="1335">
                <a:solidFill>
                  <a:srgbClr val="212121"/>
                </a:solidFill>
              </a:defRPr>
            </a:lvl5pPr>
            <a:lvl6pPr marL="3657509" lvl="5" indent="-491054" algn="l">
              <a:lnSpc>
                <a:spcPct val="115000"/>
              </a:lnSpc>
              <a:spcBef>
                <a:spcPts val="0"/>
              </a:spcBef>
              <a:spcAft>
                <a:spcPts val="0"/>
              </a:spcAft>
              <a:buClr>
                <a:srgbClr val="212121"/>
              </a:buClr>
              <a:buSzPts val="2200"/>
              <a:buChar char="■"/>
              <a:defRPr sz="1335">
                <a:solidFill>
                  <a:srgbClr val="212121"/>
                </a:solidFill>
              </a:defRPr>
            </a:lvl6pPr>
            <a:lvl7pPr marL="4267093" lvl="6" indent="-491054" algn="l">
              <a:lnSpc>
                <a:spcPct val="115000"/>
              </a:lnSpc>
              <a:spcBef>
                <a:spcPts val="0"/>
              </a:spcBef>
              <a:spcAft>
                <a:spcPts val="0"/>
              </a:spcAft>
              <a:buClr>
                <a:srgbClr val="212121"/>
              </a:buClr>
              <a:buSzPts val="2200"/>
              <a:buChar char="●"/>
              <a:defRPr sz="1335">
                <a:solidFill>
                  <a:srgbClr val="212121"/>
                </a:solidFill>
              </a:defRPr>
            </a:lvl7pPr>
            <a:lvl8pPr marL="4876678" lvl="7" indent="-491054" algn="l">
              <a:lnSpc>
                <a:spcPct val="115000"/>
              </a:lnSpc>
              <a:spcBef>
                <a:spcPts val="0"/>
              </a:spcBef>
              <a:spcAft>
                <a:spcPts val="0"/>
              </a:spcAft>
              <a:buClr>
                <a:srgbClr val="212121"/>
              </a:buClr>
              <a:buSzPts val="2200"/>
              <a:buChar char="○"/>
              <a:defRPr sz="1335">
                <a:solidFill>
                  <a:srgbClr val="212121"/>
                </a:solidFill>
              </a:defRPr>
            </a:lvl8pPr>
            <a:lvl9pPr marL="5486263" lvl="8" indent="-491054" algn="l">
              <a:lnSpc>
                <a:spcPct val="115000"/>
              </a:lnSpc>
              <a:spcBef>
                <a:spcPts val="0"/>
              </a:spcBef>
              <a:spcAft>
                <a:spcPts val="0"/>
              </a:spcAft>
              <a:buClr>
                <a:srgbClr val="212121"/>
              </a:buClr>
              <a:buSzPts val="2200"/>
              <a:buChar char="■"/>
              <a:defRPr sz="1335">
                <a:solidFill>
                  <a:srgbClr val="212121"/>
                </a:solidFill>
              </a:defRPr>
            </a:lvl9pPr>
          </a:lstStyle>
          <a:p>
            <a:endParaRPr/>
          </a:p>
        </p:txBody>
      </p:sp>
    </p:spTree>
    <p:extLst>
      <p:ext uri="{BB962C8B-B14F-4D97-AF65-F5344CB8AC3E}">
        <p14:creationId xmlns:p14="http://schemas.microsoft.com/office/powerpoint/2010/main" val="12453541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tandard 2">
  <p:cSld name="standard 2">
    <p:spTree>
      <p:nvGrpSpPr>
        <p:cNvPr id="1" name="Shape 340"/>
        <p:cNvGrpSpPr/>
        <p:nvPr/>
      </p:nvGrpSpPr>
      <p:grpSpPr>
        <a:xfrm>
          <a:off x="0" y="0"/>
          <a:ext cx="0" cy="0"/>
          <a:chOff x="0" y="0"/>
          <a:chExt cx="0" cy="0"/>
        </a:xfrm>
      </p:grpSpPr>
      <p:sp>
        <p:nvSpPr>
          <p:cNvPr id="341" name="Google Shape;341;p69"/>
          <p:cNvSpPr/>
          <p:nvPr/>
        </p:nvSpPr>
        <p:spPr>
          <a:xfrm>
            <a:off x="237772" y="234071"/>
            <a:ext cx="852720" cy="20720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342" name="Google Shape;342;p69"/>
          <p:cNvSpPr/>
          <p:nvPr/>
        </p:nvSpPr>
        <p:spPr>
          <a:xfrm>
            <a:off x="9203978" y="1162138"/>
            <a:ext cx="2384415" cy="55485"/>
          </a:xfrm>
          <a:prstGeom prst="rect">
            <a:avLst/>
          </a:prstGeom>
          <a:solidFill>
            <a:srgbClr val="4FB645"/>
          </a:solidFill>
          <a:ln>
            <a:noFill/>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pic>
        <p:nvPicPr>
          <p:cNvPr id="343" name="Google Shape;343;p69"/>
          <p:cNvPicPr preferRelativeResize="0"/>
          <p:nvPr/>
        </p:nvPicPr>
        <p:blipFill rotWithShape="1">
          <a:blip r:embed="rId3">
            <a:alphaModFix/>
          </a:blip>
          <a:srcRect l="-612" t="15943" r="37417" b="57275"/>
          <a:stretch/>
        </p:blipFill>
        <p:spPr>
          <a:xfrm>
            <a:off x="7798773" y="5297155"/>
            <a:ext cx="4393228" cy="1560847"/>
          </a:xfrm>
          <a:prstGeom prst="rect">
            <a:avLst/>
          </a:prstGeom>
          <a:noFill/>
          <a:ln>
            <a:noFill/>
          </a:ln>
        </p:spPr>
      </p:pic>
      <p:sp>
        <p:nvSpPr>
          <p:cNvPr id="344" name="Google Shape;344;p69"/>
          <p:cNvSpPr txBox="1">
            <a:spLocks noGrp="1"/>
          </p:cNvSpPr>
          <p:nvPr>
            <p:ph type="title"/>
          </p:nvPr>
        </p:nvSpPr>
        <p:spPr>
          <a:xfrm>
            <a:off x="578442" y="1611571"/>
            <a:ext cx="5279151" cy="29016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800"/>
              <a:buNone/>
              <a:defRPr sz="2304"/>
            </a:lvl1pPr>
            <a:lvl2pPr lvl="1" algn="l">
              <a:lnSpc>
                <a:spcPct val="100000"/>
              </a:lnSpc>
              <a:spcBef>
                <a:spcPts val="0"/>
              </a:spcBef>
              <a:spcAft>
                <a:spcPts val="0"/>
              </a:spcAft>
              <a:buSzPts val="6200"/>
              <a:buNone/>
              <a:defRPr/>
            </a:lvl2pPr>
            <a:lvl3pPr lvl="2" algn="l">
              <a:lnSpc>
                <a:spcPct val="100000"/>
              </a:lnSpc>
              <a:spcBef>
                <a:spcPts val="0"/>
              </a:spcBef>
              <a:spcAft>
                <a:spcPts val="0"/>
              </a:spcAft>
              <a:buSzPts val="6200"/>
              <a:buNone/>
              <a:defRPr/>
            </a:lvl3pPr>
            <a:lvl4pPr lvl="3" algn="l">
              <a:lnSpc>
                <a:spcPct val="100000"/>
              </a:lnSpc>
              <a:spcBef>
                <a:spcPts val="0"/>
              </a:spcBef>
              <a:spcAft>
                <a:spcPts val="0"/>
              </a:spcAft>
              <a:buSzPts val="6200"/>
              <a:buNone/>
              <a:defRPr/>
            </a:lvl4pPr>
            <a:lvl5pPr lvl="4" algn="l">
              <a:lnSpc>
                <a:spcPct val="100000"/>
              </a:lnSpc>
              <a:spcBef>
                <a:spcPts val="0"/>
              </a:spcBef>
              <a:spcAft>
                <a:spcPts val="0"/>
              </a:spcAft>
              <a:buSzPts val="6200"/>
              <a:buNone/>
              <a:defRPr/>
            </a:lvl5pPr>
            <a:lvl6pPr lvl="5" algn="l">
              <a:lnSpc>
                <a:spcPct val="100000"/>
              </a:lnSpc>
              <a:spcBef>
                <a:spcPts val="0"/>
              </a:spcBef>
              <a:spcAft>
                <a:spcPts val="0"/>
              </a:spcAft>
              <a:buSzPts val="6200"/>
              <a:buNone/>
              <a:defRPr/>
            </a:lvl6pPr>
            <a:lvl7pPr lvl="6" algn="l">
              <a:lnSpc>
                <a:spcPct val="100000"/>
              </a:lnSpc>
              <a:spcBef>
                <a:spcPts val="0"/>
              </a:spcBef>
              <a:spcAft>
                <a:spcPts val="0"/>
              </a:spcAft>
              <a:buSzPts val="6200"/>
              <a:buNone/>
              <a:defRPr/>
            </a:lvl7pPr>
            <a:lvl8pPr lvl="7" algn="l">
              <a:lnSpc>
                <a:spcPct val="100000"/>
              </a:lnSpc>
              <a:spcBef>
                <a:spcPts val="0"/>
              </a:spcBef>
              <a:spcAft>
                <a:spcPts val="0"/>
              </a:spcAft>
              <a:buSzPts val="6200"/>
              <a:buNone/>
              <a:defRPr/>
            </a:lvl8pPr>
            <a:lvl9pPr lvl="8" algn="l">
              <a:lnSpc>
                <a:spcPct val="100000"/>
              </a:lnSpc>
              <a:spcBef>
                <a:spcPts val="0"/>
              </a:spcBef>
              <a:spcAft>
                <a:spcPts val="0"/>
              </a:spcAft>
              <a:buSzPts val="6200"/>
              <a:buNone/>
              <a:defRPr/>
            </a:lvl9pPr>
          </a:lstStyle>
          <a:p>
            <a:endParaRPr/>
          </a:p>
        </p:txBody>
      </p:sp>
      <p:sp>
        <p:nvSpPr>
          <p:cNvPr id="345" name="Google Shape;345;p69"/>
          <p:cNvSpPr txBox="1">
            <a:spLocks noGrp="1"/>
          </p:cNvSpPr>
          <p:nvPr>
            <p:ph type="body" idx="1"/>
          </p:nvPr>
        </p:nvSpPr>
        <p:spPr>
          <a:xfrm>
            <a:off x="578442" y="2120934"/>
            <a:ext cx="5279151" cy="3473585"/>
          </a:xfrm>
          <a:prstGeom prst="rect">
            <a:avLst/>
          </a:prstGeom>
          <a:noFill/>
          <a:ln>
            <a:noFill/>
          </a:ln>
        </p:spPr>
        <p:txBody>
          <a:bodyPr spcFirstLastPara="1" wrap="square" lIns="0" tIns="0" rIns="0" bIns="0" anchor="t" anchorCtr="0">
            <a:noAutofit/>
          </a:bodyPr>
          <a:lstStyle>
            <a:lvl1pPr marL="609585" lvl="0" indent="-491054" algn="l">
              <a:lnSpc>
                <a:spcPct val="115000"/>
              </a:lnSpc>
              <a:spcBef>
                <a:spcPts val="0"/>
              </a:spcBef>
              <a:spcAft>
                <a:spcPts val="0"/>
              </a:spcAft>
              <a:buClr>
                <a:srgbClr val="212121"/>
              </a:buClr>
              <a:buSzPts val="2200"/>
              <a:buChar char="●"/>
              <a:defRPr sz="1335">
                <a:solidFill>
                  <a:srgbClr val="212121"/>
                </a:solidFill>
              </a:defRPr>
            </a:lvl1pPr>
            <a:lvl2pPr marL="1219170" lvl="1" indent="-491054" algn="l">
              <a:lnSpc>
                <a:spcPct val="115000"/>
              </a:lnSpc>
              <a:spcBef>
                <a:spcPts val="0"/>
              </a:spcBef>
              <a:spcAft>
                <a:spcPts val="0"/>
              </a:spcAft>
              <a:buClr>
                <a:srgbClr val="212121"/>
              </a:buClr>
              <a:buSzPts val="2200"/>
              <a:buChar char="○"/>
              <a:defRPr sz="1335">
                <a:solidFill>
                  <a:srgbClr val="212121"/>
                </a:solidFill>
              </a:defRPr>
            </a:lvl2pPr>
            <a:lvl3pPr marL="1828754" lvl="2" indent="-491054" algn="l">
              <a:lnSpc>
                <a:spcPct val="115000"/>
              </a:lnSpc>
              <a:spcBef>
                <a:spcPts val="0"/>
              </a:spcBef>
              <a:spcAft>
                <a:spcPts val="0"/>
              </a:spcAft>
              <a:buClr>
                <a:srgbClr val="212121"/>
              </a:buClr>
              <a:buSzPts val="2200"/>
              <a:buChar char="■"/>
              <a:defRPr sz="1335">
                <a:solidFill>
                  <a:srgbClr val="212121"/>
                </a:solidFill>
              </a:defRPr>
            </a:lvl3pPr>
            <a:lvl4pPr marL="2438339" lvl="3" indent="-491054" algn="l">
              <a:lnSpc>
                <a:spcPct val="115000"/>
              </a:lnSpc>
              <a:spcBef>
                <a:spcPts val="0"/>
              </a:spcBef>
              <a:spcAft>
                <a:spcPts val="0"/>
              </a:spcAft>
              <a:buClr>
                <a:srgbClr val="212121"/>
              </a:buClr>
              <a:buSzPts val="2200"/>
              <a:buChar char="●"/>
              <a:defRPr sz="1335">
                <a:solidFill>
                  <a:srgbClr val="212121"/>
                </a:solidFill>
              </a:defRPr>
            </a:lvl4pPr>
            <a:lvl5pPr marL="3047924" lvl="4" indent="-491054" algn="l">
              <a:lnSpc>
                <a:spcPct val="115000"/>
              </a:lnSpc>
              <a:spcBef>
                <a:spcPts val="0"/>
              </a:spcBef>
              <a:spcAft>
                <a:spcPts val="0"/>
              </a:spcAft>
              <a:buClr>
                <a:srgbClr val="212121"/>
              </a:buClr>
              <a:buSzPts val="2200"/>
              <a:buChar char="○"/>
              <a:defRPr sz="1335">
                <a:solidFill>
                  <a:srgbClr val="212121"/>
                </a:solidFill>
              </a:defRPr>
            </a:lvl5pPr>
            <a:lvl6pPr marL="3657509" lvl="5" indent="-491054" algn="l">
              <a:lnSpc>
                <a:spcPct val="115000"/>
              </a:lnSpc>
              <a:spcBef>
                <a:spcPts val="0"/>
              </a:spcBef>
              <a:spcAft>
                <a:spcPts val="0"/>
              </a:spcAft>
              <a:buClr>
                <a:srgbClr val="212121"/>
              </a:buClr>
              <a:buSzPts val="2200"/>
              <a:buChar char="■"/>
              <a:defRPr sz="1335">
                <a:solidFill>
                  <a:srgbClr val="212121"/>
                </a:solidFill>
              </a:defRPr>
            </a:lvl6pPr>
            <a:lvl7pPr marL="4267093" lvl="6" indent="-491054" algn="l">
              <a:lnSpc>
                <a:spcPct val="115000"/>
              </a:lnSpc>
              <a:spcBef>
                <a:spcPts val="0"/>
              </a:spcBef>
              <a:spcAft>
                <a:spcPts val="0"/>
              </a:spcAft>
              <a:buClr>
                <a:srgbClr val="212121"/>
              </a:buClr>
              <a:buSzPts val="2200"/>
              <a:buChar char="●"/>
              <a:defRPr sz="1335">
                <a:solidFill>
                  <a:srgbClr val="212121"/>
                </a:solidFill>
              </a:defRPr>
            </a:lvl7pPr>
            <a:lvl8pPr marL="4876678" lvl="7" indent="-491054" algn="l">
              <a:lnSpc>
                <a:spcPct val="115000"/>
              </a:lnSpc>
              <a:spcBef>
                <a:spcPts val="0"/>
              </a:spcBef>
              <a:spcAft>
                <a:spcPts val="0"/>
              </a:spcAft>
              <a:buClr>
                <a:srgbClr val="212121"/>
              </a:buClr>
              <a:buSzPts val="2200"/>
              <a:buChar char="○"/>
              <a:defRPr sz="1335">
                <a:solidFill>
                  <a:srgbClr val="212121"/>
                </a:solidFill>
              </a:defRPr>
            </a:lvl8pPr>
            <a:lvl9pPr marL="5486263" lvl="8" indent="-491054" algn="l">
              <a:lnSpc>
                <a:spcPct val="115000"/>
              </a:lnSpc>
              <a:spcBef>
                <a:spcPts val="0"/>
              </a:spcBef>
              <a:spcAft>
                <a:spcPts val="0"/>
              </a:spcAft>
              <a:buClr>
                <a:srgbClr val="212121"/>
              </a:buClr>
              <a:buSzPts val="2200"/>
              <a:buChar char="■"/>
              <a:defRPr sz="1335">
                <a:solidFill>
                  <a:srgbClr val="212121"/>
                </a:solidFill>
              </a:defRPr>
            </a:lvl9pPr>
          </a:lstStyle>
          <a:p>
            <a:endParaRPr/>
          </a:p>
        </p:txBody>
      </p:sp>
      <p:sp>
        <p:nvSpPr>
          <p:cNvPr id="346" name="Google Shape;346;p69"/>
          <p:cNvSpPr txBox="1">
            <a:spLocks noGrp="1"/>
          </p:cNvSpPr>
          <p:nvPr>
            <p:ph type="title" idx="2"/>
          </p:nvPr>
        </p:nvSpPr>
        <p:spPr>
          <a:xfrm>
            <a:off x="6309242" y="1611571"/>
            <a:ext cx="5279151" cy="29016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800"/>
              <a:buNone/>
              <a:defRPr sz="2304"/>
            </a:lvl1pPr>
            <a:lvl2pPr lvl="1" algn="l">
              <a:lnSpc>
                <a:spcPct val="100000"/>
              </a:lnSpc>
              <a:spcBef>
                <a:spcPts val="0"/>
              </a:spcBef>
              <a:spcAft>
                <a:spcPts val="0"/>
              </a:spcAft>
              <a:buSzPts val="6200"/>
              <a:buNone/>
              <a:defRPr/>
            </a:lvl2pPr>
            <a:lvl3pPr lvl="2" algn="l">
              <a:lnSpc>
                <a:spcPct val="100000"/>
              </a:lnSpc>
              <a:spcBef>
                <a:spcPts val="0"/>
              </a:spcBef>
              <a:spcAft>
                <a:spcPts val="0"/>
              </a:spcAft>
              <a:buSzPts val="6200"/>
              <a:buNone/>
              <a:defRPr/>
            </a:lvl3pPr>
            <a:lvl4pPr lvl="3" algn="l">
              <a:lnSpc>
                <a:spcPct val="100000"/>
              </a:lnSpc>
              <a:spcBef>
                <a:spcPts val="0"/>
              </a:spcBef>
              <a:spcAft>
                <a:spcPts val="0"/>
              </a:spcAft>
              <a:buSzPts val="6200"/>
              <a:buNone/>
              <a:defRPr/>
            </a:lvl4pPr>
            <a:lvl5pPr lvl="4" algn="l">
              <a:lnSpc>
                <a:spcPct val="100000"/>
              </a:lnSpc>
              <a:spcBef>
                <a:spcPts val="0"/>
              </a:spcBef>
              <a:spcAft>
                <a:spcPts val="0"/>
              </a:spcAft>
              <a:buSzPts val="6200"/>
              <a:buNone/>
              <a:defRPr/>
            </a:lvl5pPr>
            <a:lvl6pPr lvl="5" algn="l">
              <a:lnSpc>
                <a:spcPct val="100000"/>
              </a:lnSpc>
              <a:spcBef>
                <a:spcPts val="0"/>
              </a:spcBef>
              <a:spcAft>
                <a:spcPts val="0"/>
              </a:spcAft>
              <a:buSzPts val="6200"/>
              <a:buNone/>
              <a:defRPr/>
            </a:lvl6pPr>
            <a:lvl7pPr lvl="6" algn="l">
              <a:lnSpc>
                <a:spcPct val="100000"/>
              </a:lnSpc>
              <a:spcBef>
                <a:spcPts val="0"/>
              </a:spcBef>
              <a:spcAft>
                <a:spcPts val="0"/>
              </a:spcAft>
              <a:buSzPts val="6200"/>
              <a:buNone/>
              <a:defRPr/>
            </a:lvl7pPr>
            <a:lvl8pPr lvl="7" algn="l">
              <a:lnSpc>
                <a:spcPct val="100000"/>
              </a:lnSpc>
              <a:spcBef>
                <a:spcPts val="0"/>
              </a:spcBef>
              <a:spcAft>
                <a:spcPts val="0"/>
              </a:spcAft>
              <a:buSzPts val="6200"/>
              <a:buNone/>
              <a:defRPr/>
            </a:lvl8pPr>
            <a:lvl9pPr lvl="8" algn="l">
              <a:lnSpc>
                <a:spcPct val="100000"/>
              </a:lnSpc>
              <a:spcBef>
                <a:spcPts val="0"/>
              </a:spcBef>
              <a:spcAft>
                <a:spcPts val="0"/>
              </a:spcAft>
              <a:buSzPts val="6200"/>
              <a:buNone/>
              <a:defRPr/>
            </a:lvl9pPr>
          </a:lstStyle>
          <a:p>
            <a:endParaRPr/>
          </a:p>
        </p:txBody>
      </p:sp>
      <p:sp>
        <p:nvSpPr>
          <p:cNvPr id="347" name="Google Shape;347;p69"/>
          <p:cNvSpPr txBox="1">
            <a:spLocks noGrp="1"/>
          </p:cNvSpPr>
          <p:nvPr>
            <p:ph type="body" idx="3"/>
          </p:nvPr>
        </p:nvSpPr>
        <p:spPr>
          <a:xfrm>
            <a:off x="6309242" y="2120934"/>
            <a:ext cx="5279151" cy="3473585"/>
          </a:xfrm>
          <a:prstGeom prst="rect">
            <a:avLst/>
          </a:prstGeom>
          <a:noFill/>
          <a:ln>
            <a:noFill/>
          </a:ln>
        </p:spPr>
        <p:txBody>
          <a:bodyPr spcFirstLastPara="1" wrap="square" lIns="0" tIns="0" rIns="0" bIns="0" anchor="t" anchorCtr="0">
            <a:noAutofit/>
          </a:bodyPr>
          <a:lstStyle>
            <a:lvl1pPr marL="609585" lvl="0" indent="-491054" algn="l">
              <a:lnSpc>
                <a:spcPct val="115000"/>
              </a:lnSpc>
              <a:spcBef>
                <a:spcPts val="0"/>
              </a:spcBef>
              <a:spcAft>
                <a:spcPts val="0"/>
              </a:spcAft>
              <a:buClr>
                <a:srgbClr val="212121"/>
              </a:buClr>
              <a:buSzPts val="2200"/>
              <a:buChar char="●"/>
              <a:defRPr sz="1335">
                <a:solidFill>
                  <a:srgbClr val="212121"/>
                </a:solidFill>
              </a:defRPr>
            </a:lvl1pPr>
            <a:lvl2pPr marL="1219170" lvl="1" indent="-491054" algn="l">
              <a:lnSpc>
                <a:spcPct val="115000"/>
              </a:lnSpc>
              <a:spcBef>
                <a:spcPts val="0"/>
              </a:spcBef>
              <a:spcAft>
                <a:spcPts val="0"/>
              </a:spcAft>
              <a:buClr>
                <a:srgbClr val="212121"/>
              </a:buClr>
              <a:buSzPts val="2200"/>
              <a:buChar char="○"/>
              <a:defRPr sz="1335">
                <a:solidFill>
                  <a:srgbClr val="212121"/>
                </a:solidFill>
              </a:defRPr>
            </a:lvl2pPr>
            <a:lvl3pPr marL="1828754" lvl="2" indent="-491054" algn="l">
              <a:lnSpc>
                <a:spcPct val="115000"/>
              </a:lnSpc>
              <a:spcBef>
                <a:spcPts val="0"/>
              </a:spcBef>
              <a:spcAft>
                <a:spcPts val="0"/>
              </a:spcAft>
              <a:buClr>
                <a:srgbClr val="212121"/>
              </a:buClr>
              <a:buSzPts val="2200"/>
              <a:buChar char="■"/>
              <a:defRPr sz="1335">
                <a:solidFill>
                  <a:srgbClr val="212121"/>
                </a:solidFill>
              </a:defRPr>
            </a:lvl3pPr>
            <a:lvl4pPr marL="2438339" lvl="3" indent="-491054" algn="l">
              <a:lnSpc>
                <a:spcPct val="115000"/>
              </a:lnSpc>
              <a:spcBef>
                <a:spcPts val="0"/>
              </a:spcBef>
              <a:spcAft>
                <a:spcPts val="0"/>
              </a:spcAft>
              <a:buClr>
                <a:srgbClr val="212121"/>
              </a:buClr>
              <a:buSzPts val="2200"/>
              <a:buChar char="●"/>
              <a:defRPr sz="1335">
                <a:solidFill>
                  <a:srgbClr val="212121"/>
                </a:solidFill>
              </a:defRPr>
            </a:lvl4pPr>
            <a:lvl5pPr marL="3047924" lvl="4" indent="-491054" algn="l">
              <a:lnSpc>
                <a:spcPct val="115000"/>
              </a:lnSpc>
              <a:spcBef>
                <a:spcPts val="0"/>
              </a:spcBef>
              <a:spcAft>
                <a:spcPts val="0"/>
              </a:spcAft>
              <a:buClr>
                <a:srgbClr val="212121"/>
              </a:buClr>
              <a:buSzPts val="2200"/>
              <a:buChar char="○"/>
              <a:defRPr sz="1335">
                <a:solidFill>
                  <a:srgbClr val="212121"/>
                </a:solidFill>
              </a:defRPr>
            </a:lvl5pPr>
            <a:lvl6pPr marL="3657509" lvl="5" indent="-491054" algn="l">
              <a:lnSpc>
                <a:spcPct val="115000"/>
              </a:lnSpc>
              <a:spcBef>
                <a:spcPts val="0"/>
              </a:spcBef>
              <a:spcAft>
                <a:spcPts val="0"/>
              </a:spcAft>
              <a:buClr>
                <a:srgbClr val="212121"/>
              </a:buClr>
              <a:buSzPts val="2200"/>
              <a:buChar char="■"/>
              <a:defRPr sz="1335">
                <a:solidFill>
                  <a:srgbClr val="212121"/>
                </a:solidFill>
              </a:defRPr>
            </a:lvl6pPr>
            <a:lvl7pPr marL="4267093" lvl="6" indent="-491054" algn="l">
              <a:lnSpc>
                <a:spcPct val="115000"/>
              </a:lnSpc>
              <a:spcBef>
                <a:spcPts val="0"/>
              </a:spcBef>
              <a:spcAft>
                <a:spcPts val="0"/>
              </a:spcAft>
              <a:buClr>
                <a:srgbClr val="212121"/>
              </a:buClr>
              <a:buSzPts val="2200"/>
              <a:buChar char="●"/>
              <a:defRPr sz="1335">
                <a:solidFill>
                  <a:srgbClr val="212121"/>
                </a:solidFill>
              </a:defRPr>
            </a:lvl7pPr>
            <a:lvl8pPr marL="4876678" lvl="7" indent="-491054" algn="l">
              <a:lnSpc>
                <a:spcPct val="115000"/>
              </a:lnSpc>
              <a:spcBef>
                <a:spcPts val="0"/>
              </a:spcBef>
              <a:spcAft>
                <a:spcPts val="0"/>
              </a:spcAft>
              <a:buClr>
                <a:srgbClr val="212121"/>
              </a:buClr>
              <a:buSzPts val="2200"/>
              <a:buChar char="○"/>
              <a:defRPr sz="1335">
                <a:solidFill>
                  <a:srgbClr val="212121"/>
                </a:solidFill>
              </a:defRPr>
            </a:lvl8pPr>
            <a:lvl9pPr marL="5486263" lvl="8" indent="-491054" algn="l">
              <a:lnSpc>
                <a:spcPct val="115000"/>
              </a:lnSpc>
              <a:spcBef>
                <a:spcPts val="0"/>
              </a:spcBef>
              <a:spcAft>
                <a:spcPts val="0"/>
              </a:spcAft>
              <a:buClr>
                <a:srgbClr val="212121"/>
              </a:buClr>
              <a:buSzPts val="2200"/>
              <a:buChar char="■"/>
              <a:defRPr sz="1335">
                <a:solidFill>
                  <a:srgbClr val="212121"/>
                </a:solidFill>
              </a:defRPr>
            </a:lvl9pPr>
          </a:lstStyle>
          <a:p>
            <a:endParaRPr/>
          </a:p>
        </p:txBody>
      </p:sp>
    </p:spTree>
    <p:extLst>
      <p:ext uri="{BB962C8B-B14F-4D97-AF65-F5344CB8AC3E}">
        <p14:creationId xmlns:p14="http://schemas.microsoft.com/office/powerpoint/2010/main" val="30874718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ank you slide">
  <p:cSld name="Thank you slide">
    <p:bg>
      <p:bgPr>
        <a:solidFill>
          <a:srgbClr val="212121"/>
        </a:solidFill>
        <a:effectLst/>
      </p:bgPr>
    </p:bg>
    <p:spTree>
      <p:nvGrpSpPr>
        <p:cNvPr id="1" name="Shape 358"/>
        <p:cNvGrpSpPr/>
        <p:nvPr/>
      </p:nvGrpSpPr>
      <p:grpSpPr>
        <a:xfrm>
          <a:off x="0" y="0"/>
          <a:ext cx="0" cy="0"/>
          <a:chOff x="0" y="0"/>
          <a:chExt cx="0" cy="0"/>
        </a:xfrm>
      </p:grpSpPr>
      <p:sp>
        <p:nvSpPr>
          <p:cNvPr id="359" name="Google Shape;359;p71"/>
          <p:cNvSpPr txBox="1"/>
          <p:nvPr/>
        </p:nvSpPr>
        <p:spPr>
          <a:xfrm>
            <a:off x="578441" y="5943684"/>
            <a:ext cx="3383409" cy="354451"/>
          </a:xfrm>
          <a:prstGeom prst="rect">
            <a:avLst/>
          </a:prstGeom>
          <a:noFill/>
          <a:ln>
            <a:noFill/>
          </a:ln>
        </p:spPr>
        <p:txBody>
          <a:bodyPr spcFirstLastPara="1" wrap="square" lIns="55433" tIns="55433" rIns="55433" bIns="55433" anchor="t" anchorCtr="0">
            <a:spAutoFit/>
          </a:bodyPr>
          <a:lstStyle/>
          <a:p>
            <a:pPr marL="0" marR="0" lvl="0" indent="0" algn="l" rtl="0">
              <a:lnSpc>
                <a:spcPct val="100000"/>
              </a:lnSpc>
              <a:spcBef>
                <a:spcPts val="0"/>
              </a:spcBef>
              <a:spcAft>
                <a:spcPts val="0"/>
              </a:spcAft>
              <a:buClr>
                <a:srgbClr val="000000"/>
              </a:buClr>
              <a:buSzPts val="1182"/>
              <a:buFont typeface="Arial"/>
              <a:buNone/>
            </a:pPr>
            <a:r>
              <a:rPr lang="en-US" sz="1576" b="0" i="0" u="none" strike="noStrike" cap="none">
                <a:solidFill>
                  <a:srgbClr val="FFFFFF"/>
                </a:solidFill>
                <a:latin typeface="Roboto"/>
                <a:ea typeface="Roboto"/>
                <a:cs typeface="Roboto"/>
                <a:sym typeface="Roboto"/>
              </a:rPr>
              <a:t>mambu.com</a:t>
            </a:r>
            <a:endParaRPr sz="1576" b="0" i="0" u="none" strike="noStrike" cap="none">
              <a:solidFill>
                <a:srgbClr val="FFFFFF"/>
              </a:solidFill>
              <a:latin typeface="Roboto"/>
              <a:ea typeface="Roboto"/>
              <a:cs typeface="Roboto"/>
              <a:sym typeface="Roboto"/>
            </a:endParaRPr>
          </a:p>
        </p:txBody>
      </p:sp>
      <p:sp>
        <p:nvSpPr>
          <p:cNvPr id="360" name="Google Shape;360;p71"/>
          <p:cNvSpPr/>
          <p:nvPr/>
        </p:nvSpPr>
        <p:spPr>
          <a:xfrm>
            <a:off x="624653" y="5806290"/>
            <a:ext cx="2384415" cy="55485"/>
          </a:xfrm>
          <a:prstGeom prst="rect">
            <a:avLst/>
          </a:prstGeom>
          <a:solidFill>
            <a:srgbClr val="4FB645"/>
          </a:solidFill>
          <a:ln>
            <a:noFill/>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pic>
        <p:nvPicPr>
          <p:cNvPr id="361" name="Google Shape;361;p71"/>
          <p:cNvPicPr preferRelativeResize="0"/>
          <p:nvPr/>
        </p:nvPicPr>
        <p:blipFill rotWithShape="1">
          <a:blip r:embed="rId2">
            <a:alphaModFix/>
          </a:blip>
          <a:srcRect/>
          <a:stretch/>
        </p:blipFill>
        <p:spPr>
          <a:xfrm rot="-5400000">
            <a:off x="8257366" y="2923364"/>
            <a:ext cx="4524509" cy="3344763"/>
          </a:xfrm>
          <a:prstGeom prst="rect">
            <a:avLst/>
          </a:prstGeom>
          <a:noFill/>
          <a:ln>
            <a:noFill/>
          </a:ln>
        </p:spPr>
      </p:pic>
    </p:spTree>
    <p:extLst>
      <p:ext uri="{BB962C8B-B14F-4D97-AF65-F5344CB8AC3E}">
        <p14:creationId xmlns:p14="http://schemas.microsoft.com/office/powerpoint/2010/main" val="37341194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world map slide">
  <p:cSld name="world map slide">
    <p:bg>
      <p:bgPr>
        <a:gradFill>
          <a:gsLst>
            <a:gs pos="0">
              <a:srgbClr val="00C8B0"/>
            </a:gs>
            <a:gs pos="100000">
              <a:srgbClr val="5F4695"/>
            </a:gs>
          </a:gsLst>
          <a:lin ang="2698631" scaled="0"/>
        </a:gradFill>
        <a:effectLst/>
      </p:bgPr>
    </p:bg>
    <p:spTree>
      <p:nvGrpSpPr>
        <p:cNvPr id="1" name="Shape 362"/>
        <p:cNvGrpSpPr/>
        <p:nvPr/>
      </p:nvGrpSpPr>
      <p:grpSpPr>
        <a:xfrm>
          <a:off x="0" y="0"/>
          <a:ext cx="0" cy="0"/>
          <a:chOff x="0" y="0"/>
          <a:chExt cx="0" cy="0"/>
        </a:xfrm>
      </p:grpSpPr>
      <p:pic>
        <p:nvPicPr>
          <p:cNvPr id="363" name="Google Shape;363;p72"/>
          <p:cNvPicPr preferRelativeResize="0"/>
          <p:nvPr/>
        </p:nvPicPr>
        <p:blipFill rotWithShape="1">
          <a:blip r:embed="rId2">
            <a:alphaModFix/>
          </a:blip>
          <a:srcRect t="209" b="207"/>
          <a:stretch/>
        </p:blipFill>
        <p:spPr>
          <a:xfrm>
            <a:off x="4192063" y="724573"/>
            <a:ext cx="7308447" cy="5766403"/>
          </a:xfrm>
          <a:prstGeom prst="rect">
            <a:avLst/>
          </a:prstGeom>
          <a:noFill/>
          <a:ln>
            <a:noFill/>
          </a:ln>
        </p:spPr>
      </p:pic>
      <p:pic>
        <p:nvPicPr>
          <p:cNvPr id="364" name="Google Shape;364;p72"/>
          <p:cNvPicPr preferRelativeResize="0"/>
          <p:nvPr/>
        </p:nvPicPr>
        <p:blipFill rotWithShape="1">
          <a:blip r:embed="rId3">
            <a:alphaModFix/>
          </a:blip>
          <a:srcRect/>
          <a:stretch/>
        </p:blipFill>
        <p:spPr>
          <a:xfrm>
            <a:off x="237772" y="234072"/>
            <a:ext cx="853979" cy="210633"/>
          </a:xfrm>
          <a:prstGeom prst="rect">
            <a:avLst/>
          </a:prstGeom>
          <a:noFill/>
          <a:ln>
            <a:noFill/>
          </a:ln>
        </p:spPr>
      </p:pic>
      <p:sp>
        <p:nvSpPr>
          <p:cNvPr id="365" name="Google Shape;365;p72"/>
          <p:cNvSpPr txBox="1">
            <a:spLocks noGrp="1"/>
          </p:cNvSpPr>
          <p:nvPr>
            <p:ph type="body" idx="1"/>
          </p:nvPr>
        </p:nvSpPr>
        <p:spPr>
          <a:xfrm>
            <a:off x="819381" y="2538713"/>
            <a:ext cx="2704616" cy="3473404"/>
          </a:xfrm>
          <a:prstGeom prst="rect">
            <a:avLst/>
          </a:prstGeom>
          <a:noFill/>
          <a:ln>
            <a:noFill/>
          </a:ln>
        </p:spPr>
        <p:txBody>
          <a:bodyPr spcFirstLastPara="1" wrap="square" lIns="201025" tIns="201025" rIns="201025" bIns="201025" anchor="t" anchorCtr="0">
            <a:noAutofit/>
          </a:bodyPr>
          <a:lstStyle>
            <a:lvl1pPr marL="609585" lvl="0" indent="-474121" algn="l">
              <a:lnSpc>
                <a:spcPct val="100000"/>
              </a:lnSpc>
              <a:spcBef>
                <a:spcPts val="0"/>
              </a:spcBef>
              <a:spcAft>
                <a:spcPts val="0"/>
              </a:spcAft>
              <a:buClr>
                <a:schemeClr val="lt1"/>
              </a:buClr>
              <a:buSzPts val="2000"/>
              <a:buChar char="●"/>
              <a:defRPr sz="1213">
                <a:solidFill>
                  <a:schemeClr val="lt1"/>
                </a:solidFill>
              </a:defRPr>
            </a:lvl1pPr>
            <a:lvl2pPr marL="1219170" lvl="1" indent="-474121" algn="l">
              <a:lnSpc>
                <a:spcPct val="100000"/>
              </a:lnSpc>
              <a:spcBef>
                <a:spcPts val="0"/>
              </a:spcBef>
              <a:spcAft>
                <a:spcPts val="0"/>
              </a:spcAft>
              <a:buClr>
                <a:schemeClr val="lt1"/>
              </a:buClr>
              <a:buSzPts val="2000"/>
              <a:buChar char="○"/>
              <a:defRPr sz="1213">
                <a:solidFill>
                  <a:schemeClr val="lt1"/>
                </a:solidFill>
              </a:defRPr>
            </a:lvl2pPr>
            <a:lvl3pPr marL="1828754" lvl="2" indent="-474121" algn="l">
              <a:lnSpc>
                <a:spcPct val="100000"/>
              </a:lnSpc>
              <a:spcBef>
                <a:spcPts val="0"/>
              </a:spcBef>
              <a:spcAft>
                <a:spcPts val="0"/>
              </a:spcAft>
              <a:buClr>
                <a:schemeClr val="lt1"/>
              </a:buClr>
              <a:buSzPts val="2000"/>
              <a:buChar char="■"/>
              <a:defRPr sz="1213">
                <a:solidFill>
                  <a:schemeClr val="lt1"/>
                </a:solidFill>
              </a:defRPr>
            </a:lvl3pPr>
            <a:lvl4pPr marL="2438339" lvl="3" indent="-474121" algn="l">
              <a:lnSpc>
                <a:spcPct val="100000"/>
              </a:lnSpc>
              <a:spcBef>
                <a:spcPts val="0"/>
              </a:spcBef>
              <a:spcAft>
                <a:spcPts val="0"/>
              </a:spcAft>
              <a:buClr>
                <a:schemeClr val="lt1"/>
              </a:buClr>
              <a:buSzPts val="2000"/>
              <a:buChar char="●"/>
              <a:defRPr sz="1213">
                <a:solidFill>
                  <a:schemeClr val="lt1"/>
                </a:solidFill>
              </a:defRPr>
            </a:lvl4pPr>
            <a:lvl5pPr marL="3047924" lvl="4" indent="-474121" algn="l">
              <a:lnSpc>
                <a:spcPct val="100000"/>
              </a:lnSpc>
              <a:spcBef>
                <a:spcPts val="0"/>
              </a:spcBef>
              <a:spcAft>
                <a:spcPts val="0"/>
              </a:spcAft>
              <a:buClr>
                <a:schemeClr val="lt1"/>
              </a:buClr>
              <a:buSzPts val="2000"/>
              <a:buChar char="○"/>
              <a:defRPr sz="1213">
                <a:solidFill>
                  <a:schemeClr val="lt1"/>
                </a:solidFill>
              </a:defRPr>
            </a:lvl5pPr>
            <a:lvl6pPr marL="3657509" lvl="5" indent="-474121" algn="l">
              <a:lnSpc>
                <a:spcPct val="100000"/>
              </a:lnSpc>
              <a:spcBef>
                <a:spcPts val="0"/>
              </a:spcBef>
              <a:spcAft>
                <a:spcPts val="0"/>
              </a:spcAft>
              <a:buClr>
                <a:schemeClr val="lt1"/>
              </a:buClr>
              <a:buSzPts val="2000"/>
              <a:buChar char="■"/>
              <a:defRPr sz="1213">
                <a:solidFill>
                  <a:schemeClr val="lt1"/>
                </a:solidFill>
              </a:defRPr>
            </a:lvl6pPr>
            <a:lvl7pPr marL="4267093" lvl="6" indent="-474121" algn="l">
              <a:lnSpc>
                <a:spcPct val="100000"/>
              </a:lnSpc>
              <a:spcBef>
                <a:spcPts val="0"/>
              </a:spcBef>
              <a:spcAft>
                <a:spcPts val="0"/>
              </a:spcAft>
              <a:buClr>
                <a:schemeClr val="lt1"/>
              </a:buClr>
              <a:buSzPts val="2000"/>
              <a:buChar char="●"/>
              <a:defRPr sz="1213">
                <a:solidFill>
                  <a:schemeClr val="lt1"/>
                </a:solidFill>
              </a:defRPr>
            </a:lvl7pPr>
            <a:lvl8pPr marL="4876678" lvl="7" indent="-474121" algn="l">
              <a:lnSpc>
                <a:spcPct val="100000"/>
              </a:lnSpc>
              <a:spcBef>
                <a:spcPts val="0"/>
              </a:spcBef>
              <a:spcAft>
                <a:spcPts val="0"/>
              </a:spcAft>
              <a:buClr>
                <a:schemeClr val="lt1"/>
              </a:buClr>
              <a:buSzPts val="2000"/>
              <a:buChar char="○"/>
              <a:defRPr sz="1213">
                <a:solidFill>
                  <a:schemeClr val="lt1"/>
                </a:solidFill>
              </a:defRPr>
            </a:lvl8pPr>
            <a:lvl9pPr marL="5486263" lvl="8" indent="-474121" algn="l">
              <a:lnSpc>
                <a:spcPct val="100000"/>
              </a:lnSpc>
              <a:spcBef>
                <a:spcPts val="0"/>
              </a:spcBef>
              <a:spcAft>
                <a:spcPts val="0"/>
              </a:spcAft>
              <a:buClr>
                <a:schemeClr val="lt1"/>
              </a:buClr>
              <a:buSzPts val="2000"/>
              <a:buChar char="■"/>
              <a:defRPr sz="1213">
                <a:solidFill>
                  <a:schemeClr val="lt1"/>
                </a:solidFill>
              </a:defRPr>
            </a:lvl9pPr>
          </a:lstStyle>
          <a:p>
            <a:endParaRPr/>
          </a:p>
        </p:txBody>
      </p:sp>
      <p:sp>
        <p:nvSpPr>
          <p:cNvPr id="366" name="Google Shape;366;p72"/>
          <p:cNvSpPr txBox="1">
            <a:spLocks noGrp="1"/>
          </p:cNvSpPr>
          <p:nvPr>
            <p:ph type="title"/>
          </p:nvPr>
        </p:nvSpPr>
        <p:spPr>
          <a:xfrm>
            <a:off x="726959" y="978398"/>
            <a:ext cx="3465096" cy="1736793"/>
          </a:xfrm>
          <a:prstGeom prst="rect">
            <a:avLst/>
          </a:prstGeom>
          <a:noFill/>
          <a:ln>
            <a:noFill/>
          </a:ln>
        </p:spPr>
        <p:txBody>
          <a:bodyPr spcFirstLastPara="1" wrap="square" lIns="201025" tIns="201025" rIns="201025" bIns="201025" anchor="t" anchorCtr="0">
            <a:normAutofit/>
          </a:bodyPr>
          <a:lstStyle>
            <a:lvl1pPr lvl="0" algn="l">
              <a:lnSpc>
                <a:spcPct val="75000"/>
              </a:lnSpc>
              <a:spcBef>
                <a:spcPts val="0"/>
              </a:spcBef>
              <a:spcAft>
                <a:spcPts val="0"/>
              </a:spcAft>
              <a:buClr>
                <a:schemeClr val="lt1"/>
              </a:buClr>
              <a:buSzPts val="7000"/>
              <a:buNone/>
              <a:defRPr sz="4245">
                <a:solidFill>
                  <a:schemeClr val="lt1"/>
                </a:solidFill>
              </a:defRPr>
            </a:lvl1pPr>
            <a:lvl2pPr lvl="1" algn="l">
              <a:lnSpc>
                <a:spcPct val="75000"/>
              </a:lnSpc>
              <a:spcBef>
                <a:spcPts val="0"/>
              </a:spcBef>
              <a:spcAft>
                <a:spcPts val="0"/>
              </a:spcAft>
              <a:buSzPts val="7000"/>
              <a:buNone/>
              <a:defRPr sz="4245"/>
            </a:lvl2pPr>
            <a:lvl3pPr lvl="2" algn="l">
              <a:lnSpc>
                <a:spcPct val="75000"/>
              </a:lnSpc>
              <a:spcBef>
                <a:spcPts val="0"/>
              </a:spcBef>
              <a:spcAft>
                <a:spcPts val="0"/>
              </a:spcAft>
              <a:buSzPts val="7000"/>
              <a:buNone/>
              <a:defRPr sz="4245"/>
            </a:lvl3pPr>
            <a:lvl4pPr lvl="3" algn="l">
              <a:lnSpc>
                <a:spcPct val="75000"/>
              </a:lnSpc>
              <a:spcBef>
                <a:spcPts val="0"/>
              </a:spcBef>
              <a:spcAft>
                <a:spcPts val="0"/>
              </a:spcAft>
              <a:buSzPts val="7000"/>
              <a:buNone/>
              <a:defRPr sz="4245"/>
            </a:lvl4pPr>
            <a:lvl5pPr lvl="4" algn="l">
              <a:lnSpc>
                <a:spcPct val="75000"/>
              </a:lnSpc>
              <a:spcBef>
                <a:spcPts val="0"/>
              </a:spcBef>
              <a:spcAft>
                <a:spcPts val="0"/>
              </a:spcAft>
              <a:buSzPts val="7000"/>
              <a:buNone/>
              <a:defRPr sz="4245"/>
            </a:lvl5pPr>
            <a:lvl6pPr lvl="5" algn="l">
              <a:lnSpc>
                <a:spcPct val="75000"/>
              </a:lnSpc>
              <a:spcBef>
                <a:spcPts val="0"/>
              </a:spcBef>
              <a:spcAft>
                <a:spcPts val="0"/>
              </a:spcAft>
              <a:buSzPts val="7000"/>
              <a:buNone/>
              <a:defRPr sz="4245"/>
            </a:lvl6pPr>
            <a:lvl7pPr lvl="6" algn="l">
              <a:lnSpc>
                <a:spcPct val="75000"/>
              </a:lnSpc>
              <a:spcBef>
                <a:spcPts val="0"/>
              </a:spcBef>
              <a:spcAft>
                <a:spcPts val="0"/>
              </a:spcAft>
              <a:buSzPts val="7000"/>
              <a:buNone/>
              <a:defRPr sz="4245"/>
            </a:lvl7pPr>
            <a:lvl8pPr lvl="7" algn="l">
              <a:lnSpc>
                <a:spcPct val="75000"/>
              </a:lnSpc>
              <a:spcBef>
                <a:spcPts val="0"/>
              </a:spcBef>
              <a:spcAft>
                <a:spcPts val="0"/>
              </a:spcAft>
              <a:buSzPts val="7000"/>
              <a:buNone/>
              <a:defRPr sz="4245"/>
            </a:lvl8pPr>
            <a:lvl9pPr lvl="8" algn="l">
              <a:lnSpc>
                <a:spcPct val="75000"/>
              </a:lnSpc>
              <a:spcBef>
                <a:spcPts val="0"/>
              </a:spcBef>
              <a:spcAft>
                <a:spcPts val="0"/>
              </a:spcAft>
              <a:buSzPts val="7000"/>
              <a:buNone/>
              <a:defRPr sz="4245"/>
            </a:lvl9pPr>
          </a:lstStyle>
          <a:p>
            <a:endParaRPr/>
          </a:p>
        </p:txBody>
      </p:sp>
      <p:pic>
        <p:nvPicPr>
          <p:cNvPr id="367" name="Google Shape;367;p72"/>
          <p:cNvPicPr preferRelativeResize="0"/>
          <p:nvPr/>
        </p:nvPicPr>
        <p:blipFill rotWithShape="1">
          <a:blip r:embed="rId4">
            <a:alphaModFix/>
          </a:blip>
          <a:srcRect l="7185" r="-2251" b="-399"/>
          <a:stretch/>
        </p:blipFill>
        <p:spPr>
          <a:xfrm rot="5400000">
            <a:off x="6655046" y="2722440"/>
            <a:ext cx="6982085" cy="6182873"/>
          </a:xfrm>
          <a:prstGeom prst="rect">
            <a:avLst/>
          </a:prstGeom>
          <a:noFill/>
          <a:ln>
            <a:noFill/>
          </a:ln>
        </p:spPr>
      </p:pic>
    </p:spTree>
    <p:extLst>
      <p:ext uri="{BB962C8B-B14F-4D97-AF65-F5344CB8AC3E}">
        <p14:creationId xmlns:p14="http://schemas.microsoft.com/office/powerpoint/2010/main" val="2481746872"/>
      </p:ext>
    </p:extLst>
  </p:cSld>
  <p:clrMapOvr>
    <a:masterClrMapping/>
  </p:clrMapOvr>
  <p:extLst>
    <p:ext uri="{DCECCB84-F9BA-43D5-87BE-67443E8EF086}">
      <p15:sldGuideLst xmlns:p15="http://schemas.microsoft.com/office/powerpoint/2012/main">
        <p15:guide id="1" pos="730">
          <p15:clr>
            <a:srgbClr val="FA7B17"/>
          </p15:clr>
        </p15:guide>
        <p15:guide id="2" pos="828">
          <p15:clr>
            <a:srgbClr val="FA7B17"/>
          </p15:clr>
        </p15:guide>
        <p15:guide id="3" pos="2581">
          <p15:clr>
            <a:srgbClr val="FA7B17"/>
          </p15:clr>
        </p15:guide>
        <p15:guide id="4" pos="2679">
          <p15:clr>
            <a:srgbClr val="FA7B17"/>
          </p15:clr>
        </p15:guide>
        <p15:guide id="5" pos="4432">
          <p15:clr>
            <a:srgbClr val="FA7B17"/>
          </p15:clr>
        </p15:guide>
        <p15:guide id="6" pos="4530">
          <p15:clr>
            <a:srgbClr val="FA7B17"/>
          </p15:clr>
        </p15:guide>
        <p15:guide id="7" pos="6283">
          <p15:clr>
            <a:srgbClr val="FA7B17"/>
          </p15:clr>
        </p15:guide>
        <p15:guide id="8" pos="6381">
          <p15:clr>
            <a:srgbClr val="FA7B17"/>
          </p15:clr>
        </p15:guide>
        <p15:guide id="9" pos="8134">
          <p15:clr>
            <a:srgbClr val="FA7B17"/>
          </p15:clr>
        </p15:guide>
        <p15:guide id="10" pos="8232">
          <p15:clr>
            <a:srgbClr val="FA7B17"/>
          </p15:clr>
        </p15:guide>
        <p15:guide id="11" pos="9985">
          <p15:clr>
            <a:srgbClr val="FA7B17"/>
          </p15:clr>
        </p15:guide>
        <p15:guide id="12" pos="10083">
          <p15:clr>
            <a:srgbClr val="FA7B17"/>
          </p15:clr>
        </p15:guide>
        <p15:guide id="13" pos="11836">
          <p15:clr>
            <a:srgbClr val="FA7B17"/>
          </p15:clr>
        </p15:guide>
        <p15:guide id="14" pos="11934">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world map 2">
  <p:cSld name="world map 2">
    <p:bg>
      <p:bgPr>
        <a:gradFill>
          <a:gsLst>
            <a:gs pos="0">
              <a:srgbClr val="00C8B0"/>
            </a:gs>
            <a:gs pos="100000">
              <a:srgbClr val="5F4695"/>
            </a:gs>
          </a:gsLst>
          <a:lin ang="2698631" scaled="0"/>
        </a:gradFill>
        <a:effectLst/>
      </p:bgPr>
    </p:bg>
    <p:spTree>
      <p:nvGrpSpPr>
        <p:cNvPr id="1" name="Shape 368"/>
        <p:cNvGrpSpPr/>
        <p:nvPr/>
      </p:nvGrpSpPr>
      <p:grpSpPr>
        <a:xfrm>
          <a:off x="0" y="0"/>
          <a:ext cx="0" cy="0"/>
          <a:chOff x="0" y="0"/>
          <a:chExt cx="0" cy="0"/>
        </a:xfrm>
      </p:grpSpPr>
      <p:pic>
        <p:nvPicPr>
          <p:cNvPr id="369" name="Google Shape;369;p73"/>
          <p:cNvPicPr preferRelativeResize="0"/>
          <p:nvPr/>
        </p:nvPicPr>
        <p:blipFill rotWithShape="1">
          <a:blip r:embed="rId2">
            <a:alphaModFix/>
          </a:blip>
          <a:srcRect t="14979" r="34335" b="40251"/>
          <a:stretch/>
        </p:blipFill>
        <p:spPr>
          <a:xfrm>
            <a:off x="3404969" y="978399"/>
            <a:ext cx="5759940" cy="4789701"/>
          </a:xfrm>
          <a:prstGeom prst="rect">
            <a:avLst/>
          </a:prstGeom>
          <a:noFill/>
          <a:ln>
            <a:noFill/>
          </a:ln>
        </p:spPr>
      </p:pic>
      <p:pic>
        <p:nvPicPr>
          <p:cNvPr id="370" name="Google Shape;370;p73"/>
          <p:cNvPicPr preferRelativeResize="0"/>
          <p:nvPr/>
        </p:nvPicPr>
        <p:blipFill rotWithShape="1">
          <a:blip r:embed="rId3">
            <a:alphaModFix/>
          </a:blip>
          <a:srcRect/>
          <a:stretch/>
        </p:blipFill>
        <p:spPr>
          <a:xfrm>
            <a:off x="237772" y="234072"/>
            <a:ext cx="853979" cy="210633"/>
          </a:xfrm>
          <a:prstGeom prst="rect">
            <a:avLst/>
          </a:prstGeom>
          <a:noFill/>
          <a:ln>
            <a:noFill/>
          </a:ln>
        </p:spPr>
      </p:pic>
      <p:sp>
        <p:nvSpPr>
          <p:cNvPr id="371" name="Google Shape;371;p73"/>
          <p:cNvSpPr txBox="1">
            <a:spLocks noGrp="1"/>
          </p:cNvSpPr>
          <p:nvPr>
            <p:ph type="body" idx="1"/>
          </p:nvPr>
        </p:nvSpPr>
        <p:spPr>
          <a:xfrm>
            <a:off x="819381" y="2538713"/>
            <a:ext cx="2704616" cy="3473404"/>
          </a:xfrm>
          <a:prstGeom prst="rect">
            <a:avLst/>
          </a:prstGeom>
          <a:noFill/>
          <a:ln>
            <a:noFill/>
          </a:ln>
        </p:spPr>
        <p:txBody>
          <a:bodyPr spcFirstLastPara="1" wrap="square" lIns="201025" tIns="201025" rIns="201025" bIns="201025" anchor="t" anchorCtr="0">
            <a:noAutofit/>
          </a:bodyPr>
          <a:lstStyle>
            <a:lvl1pPr marL="609585" lvl="0" indent="-474121" algn="l">
              <a:lnSpc>
                <a:spcPct val="100000"/>
              </a:lnSpc>
              <a:spcBef>
                <a:spcPts val="0"/>
              </a:spcBef>
              <a:spcAft>
                <a:spcPts val="0"/>
              </a:spcAft>
              <a:buClr>
                <a:schemeClr val="lt1"/>
              </a:buClr>
              <a:buSzPts val="2000"/>
              <a:buChar char="●"/>
              <a:defRPr sz="1213">
                <a:solidFill>
                  <a:schemeClr val="lt1"/>
                </a:solidFill>
              </a:defRPr>
            </a:lvl1pPr>
            <a:lvl2pPr marL="1219170" lvl="1" indent="-474121" algn="l">
              <a:lnSpc>
                <a:spcPct val="100000"/>
              </a:lnSpc>
              <a:spcBef>
                <a:spcPts val="0"/>
              </a:spcBef>
              <a:spcAft>
                <a:spcPts val="0"/>
              </a:spcAft>
              <a:buClr>
                <a:schemeClr val="lt1"/>
              </a:buClr>
              <a:buSzPts val="2000"/>
              <a:buChar char="○"/>
              <a:defRPr sz="1213">
                <a:solidFill>
                  <a:schemeClr val="lt1"/>
                </a:solidFill>
              </a:defRPr>
            </a:lvl2pPr>
            <a:lvl3pPr marL="1828754" lvl="2" indent="-474121" algn="l">
              <a:lnSpc>
                <a:spcPct val="100000"/>
              </a:lnSpc>
              <a:spcBef>
                <a:spcPts val="0"/>
              </a:spcBef>
              <a:spcAft>
                <a:spcPts val="0"/>
              </a:spcAft>
              <a:buClr>
                <a:schemeClr val="lt1"/>
              </a:buClr>
              <a:buSzPts val="2000"/>
              <a:buChar char="■"/>
              <a:defRPr sz="1213">
                <a:solidFill>
                  <a:schemeClr val="lt1"/>
                </a:solidFill>
              </a:defRPr>
            </a:lvl3pPr>
            <a:lvl4pPr marL="2438339" lvl="3" indent="-474121" algn="l">
              <a:lnSpc>
                <a:spcPct val="100000"/>
              </a:lnSpc>
              <a:spcBef>
                <a:spcPts val="0"/>
              </a:spcBef>
              <a:spcAft>
                <a:spcPts val="0"/>
              </a:spcAft>
              <a:buClr>
                <a:schemeClr val="lt1"/>
              </a:buClr>
              <a:buSzPts val="2000"/>
              <a:buChar char="●"/>
              <a:defRPr sz="1213">
                <a:solidFill>
                  <a:schemeClr val="lt1"/>
                </a:solidFill>
              </a:defRPr>
            </a:lvl4pPr>
            <a:lvl5pPr marL="3047924" lvl="4" indent="-474121" algn="l">
              <a:lnSpc>
                <a:spcPct val="100000"/>
              </a:lnSpc>
              <a:spcBef>
                <a:spcPts val="0"/>
              </a:spcBef>
              <a:spcAft>
                <a:spcPts val="0"/>
              </a:spcAft>
              <a:buClr>
                <a:schemeClr val="lt1"/>
              </a:buClr>
              <a:buSzPts val="2000"/>
              <a:buChar char="○"/>
              <a:defRPr sz="1213">
                <a:solidFill>
                  <a:schemeClr val="lt1"/>
                </a:solidFill>
              </a:defRPr>
            </a:lvl5pPr>
            <a:lvl6pPr marL="3657509" lvl="5" indent="-474121" algn="l">
              <a:lnSpc>
                <a:spcPct val="100000"/>
              </a:lnSpc>
              <a:spcBef>
                <a:spcPts val="0"/>
              </a:spcBef>
              <a:spcAft>
                <a:spcPts val="0"/>
              </a:spcAft>
              <a:buClr>
                <a:schemeClr val="lt1"/>
              </a:buClr>
              <a:buSzPts val="2000"/>
              <a:buChar char="■"/>
              <a:defRPr sz="1213">
                <a:solidFill>
                  <a:schemeClr val="lt1"/>
                </a:solidFill>
              </a:defRPr>
            </a:lvl6pPr>
            <a:lvl7pPr marL="4267093" lvl="6" indent="-474121" algn="l">
              <a:lnSpc>
                <a:spcPct val="100000"/>
              </a:lnSpc>
              <a:spcBef>
                <a:spcPts val="0"/>
              </a:spcBef>
              <a:spcAft>
                <a:spcPts val="0"/>
              </a:spcAft>
              <a:buClr>
                <a:schemeClr val="lt1"/>
              </a:buClr>
              <a:buSzPts val="2000"/>
              <a:buChar char="●"/>
              <a:defRPr sz="1213">
                <a:solidFill>
                  <a:schemeClr val="lt1"/>
                </a:solidFill>
              </a:defRPr>
            </a:lvl7pPr>
            <a:lvl8pPr marL="4876678" lvl="7" indent="-474121" algn="l">
              <a:lnSpc>
                <a:spcPct val="100000"/>
              </a:lnSpc>
              <a:spcBef>
                <a:spcPts val="0"/>
              </a:spcBef>
              <a:spcAft>
                <a:spcPts val="0"/>
              </a:spcAft>
              <a:buClr>
                <a:schemeClr val="lt1"/>
              </a:buClr>
              <a:buSzPts val="2000"/>
              <a:buChar char="○"/>
              <a:defRPr sz="1213">
                <a:solidFill>
                  <a:schemeClr val="lt1"/>
                </a:solidFill>
              </a:defRPr>
            </a:lvl8pPr>
            <a:lvl9pPr marL="5486263" lvl="8" indent="-474121" algn="l">
              <a:lnSpc>
                <a:spcPct val="100000"/>
              </a:lnSpc>
              <a:spcBef>
                <a:spcPts val="0"/>
              </a:spcBef>
              <a:spcAft>
                <a:spcPts val="0"/>
              </a:spcAft>
              <a:buClr>
                <a:schemeClr val="lt1"/>
              </a:buClr>
              <a:buSzPts val="2000"/>
              <a:buChar char="■"/>
              <a:defRPr sz="1213">
                <a:solidFill>
                  <a:schemeClr val="lt1"/>
                </a:solidFill>
              </a:defRPr>
            </a:lvl9pPr>
          </a:lstStyle>
          <a:p>
            <a:endParaRPr/>
          </a:p>
        </p:txBody>
      </p:sp>
      <p:sp>
        <p:nvSpPr>
          <p:cNvPr id="372" name="Google Shape;372;p73"/>
          <p:cNvSpPr txBox="1">
            <a:spLocks noGrp="1"/>
          </p:cNvSpPr>
          <p:nvPr>
            <p:ph type="title"/>
          </p:nvPr>
        </p:nvSpPr>
        <p:spPr>
          <a:xfrm>
            <a:off x="726959" y="978398"/>
            <a:ext cx="3465096" cy="1736793"/>
          </a:xfrm>
          <a:prstGeom prst="rect">
            <a:avLst/>
          </a:prstGeom>
          <a:noFill/>
          <a:ln>
            <a:noFill/>
          </a:ln>
        </p:spPr>
        <p:txBody>
          <a:bodyPr spcFirstLastPara="1" wrap="square" lIns="201025" tIns="201025" rIns="201025" bIns="201025" anchor="t" anchorCtr="0">
            <a:normAutofit/>
          </a:bodyPr>
          <a:lstStyle>
            <a:lvl1pPr lvl="0" algn="l">
              <a:lnSpc>
                <a:spcPct val="75000"/>
              </a:lnSpc>
              <a:spcBef>
                <a:spcPts val="0"/>
              </a:spcBef>
              <a:spcAft>
                <a:spcPts val="0"/>
              </a:spcAft>
              <a:buClr>
                <a:schemeClr val="lt1"/>
              </a:buClr>
              <a:buSzPts val="7000"/>
              <a:buNone/>
              <a:defRPr sz="4245">
                <a:solidFill>
                  <a:schemeClr val="lt1"/>
                </a:solidFill>
              </a:defRPr>
            </a:lvl1pPr>
            <a:lvl2pPr lvl="1" algn="l">
              <a:lnSpc>
                <a:spcPct val="75000"/>
              </a:lnSpc>
              <a:spcBef>
                <a:spcPts val="0"/>
              </a:spcBef>
              <a:spcAft>
                <a:spcPts val="0"/>
              </a:spcAft>
              <a:buSzPts val="7000"/>
              <a:buNone/>
              <a:defRPr sz="4245"/>
            </a:lvl2pPr>
            <a:lvl3pPr lvl="2" algn="l">
              <a:lnSpc>
                <a:spcPct val="75000"/>
              </a:lnSpc>
              <a:spcBef>
                <a:spcPts val="0"/>
              </a:spcBef>
              <a:spcAft>
                <a:spcPts val="0"/>
              </a:spcAft>
              <a:buSzPts val="7000"/>
              <a:buNone/>
              <a:defRPr sz="4245"/>
            </a:lvl3pPr>
            <a:lvl4pPr lvl="3" algn="l">
              <a:lnSpc>
                <a:spcPct val="75000"/>
              </a:lnSpc>
              <a:spcBef>
                <a:spcPts val="0"/>
              </a:spcBef>
              <a:spcAft>
                <a:spcPts val="0"/>
              </a:spcAft>
              <a:buSzPts val="7000"/>
              <a:buNone/>
              <a:defRPr sz="4245"/>
            </a:lvl4pPr>
            <a:lvl5pPr lvl="4" algn="l">
              <a:lnSpc>
                <a:spcPct val="75000"/>
              </a:lnSpc>
              <a:spcBef>
                <a:spcPts val="0"/>
              </a:spcBef>
              <a:spcAft>
                <a:spcPts val="0"/>
              </a:spcAft>
              <a:buSzPts val="7000"/>
              <a:buNone/>
              <a:defRPr sz="4245"/>
            </a:lvl5pPr>
            <a:lvl6pPr lvl="5" algn="l">
              <a:lnSpc>
                <a:spcPct val="75000"/>
              </a:lnSpc>
              <a:spcBef>
                <a:spcPts val="0"/>
              </a:spcBef>
              <a:spcAft>
                <a:spcPts val="0"/>
              </a:spcAft>
              <a:buSzPts val="7000"/>
              <a:buNone/>
              <a:defRPr sz="4245"/>
            </a:lvl6pPr>
            <a:lvl7pPr lvl="6" algn="l">
              <a:lnSpc>
                <a:spcPct val="75000"/>
              </a:lnSpc>
              <a:spcBef>
                <a:spcPts val="0"/>
              </a:spcBef>
              <a:spcAft>
                <a:spcPts val="0"/>
              </a:spcAft>
              <a:buSzPts val="7000"/>
              <a:buNone/>
              <a:defRPr sz="4245"/>
            </a:lvl7pPr>
            <a:lvl8pPr lvl="7" algn="l">
              <a:lnSpc>
                <a:spcPct val="75000"/>
              </a:lnSpc>
              <a:spcBef>
                <a:spcPts val="0"/>
              </a:spcBef>
              <a:spcAft>
                <a:spcPts val="0"/>
              </a:spcAft>
              <a:buSzPts val="7000"/>
              <a:buNone/>
              <a:defRPr sz="4245"/>
            </a:lvl8pPr>
            <a:lvl9pPr lvl="8" algn="l">
              <a:lnSpc>
                <a:spcPct val="75000"/>
              </a:lnSpc>
              <a:spcBef>
                <a:spcPts val="0"/>
              </a:spcBef>
              <a:spcAft>
                <a:spcPts val="0"/>
              </a:spcAft>
              <a:buSzPts val="7000"/>
              <a:buNone/>
              <a:defRPr sz="4245"/>
            </a:lvl9pPr>
          </a:lstStyle>
          <a:p>
            <a:endParaRPr/>
          </a:p>
        </p:txBody>
      </p:sp>
      <p:pic>
        <p:nvPicPr>
          <p:cNvPr id="373" name="Google Shape;373;p73"/>
          <p:cNvPicPr preferRelativeResize="0"/>
          <p:nvPr/>
        </p:nvPicPr>
        <p:blipFill rotWithShape="1">
          <a:blip r:embed="rId4">
            <a:alphaModFix/>
          </a:blip>
          <a:srcRect l="7185" r="-2251" b="-399"/>
          <a:stretch/>
        </p:blipFill>
        <p:spPr>
          <a:xfrm rot="5400000">
            <a:off x="6888860" y="2705749"/>
            <a:ext cx="6982085" cy="6182873"/>
          </a:xfrm>
          <a:prstGeom prst="rect">
            <a:avLst/>
          </a:prstGeom>
          <a:noFill/>
          <a:ln>
            <a:noFill/>
          </a:ln>
        </p:spPr>
      </p:pic>
    </p:spTree>
    <p:extLst>
      <p:ext uri="{BB962C8B-B14F-4D97-AF65-F5344CB8AC3E}">
        <p14:creationId xmlns:p14="http://schemas.microsoft.com/office/powerpoint/2010/main" val="345604506"/>
      </p:ext>
    </p:extLst>
  </p:cSld>
  <p:clrMapOvr>
    <a:masterClrMapping/>
  </p:clrMapOvr>
  <p:extLst>
    <p:ext uri="{DCECCB84-F9BA-43D5-87BE-67443E8EF086}">
      <p15:sldGuideLst xmlns:p15="http://schemas.microsoft.com/office/powerpoint/2012/main">
        <p15:guide id="1" pos="730">
          <p15:clr>
            <a:srgbClr val="FA7B17"/>
          </p15:clr>
        </p15:guide>
        <p15:guide id="2" pos="828">
          <p15:clr>
            <a:srgbClr val="FA7B17"/>
          </p15:clr>
        </p15:guide>
        <p15:guide id="3" pos="2581">
          <p15:clr>
            <a:srgbClr val="FA7B17"/>
          </p15:clr>
        </p15:guide>
        <p15:guide id="4" pos="2679">
          <p15:clr>
            <a:srgbClr val="FA7B17"/>
          </p15:clr>
        </p15:guide>
        <p15:guide id="5" pos="4432">
          <p15:clr>
            <a:srgbClr val="FA7B17"/>
          </p15:clr>
        </p15:guide>
        <p15:guide id="6" pos="4530">
          <p15:clr>
            <a:srgbClr val="FA7B17"/>
          </p15:clr>
        </p15:guide>
        <p15:guide id="7" pos="6283">
          <p15:clr>
            <a:srgbClr val="FA7B17"/>
          </p15:clr>
        </p15:guide>
        <p15:guide id="8" pos="6381">
          <p15:clr>
            <a:srgbClr val="FA7B17"/>
          </p15:clr>
        </p15:guide>
        <p15:guide id="9" pos="8134">
          <p15:clr>
            <a:srgbClr val="FA7B17"/>
          </p15:clr>
        </p15:guide>
        <p15:guide id="10" pos="8232">
          <p15:clr>
            <a:srgbClr val="FA7B17"/>
          </p15:clr>
        </p15:guide>
        <p15:guide id="11" pos="9985">
          <p15:clr>
            <a:srgbClr val="FA7B17"/>
          </p15:clr>
        </p15:guide>
        <p15:guide id="12" pos="10083">
          <p15:clr>
            <a:srgbClr val="FA7B17"/>
          </p15:clr>
        </p15:guide>
        <p15:guide id="13" pos="11836">
          <p15:clr>
            <a:srgbClr val="FA7B17"/>
          </p15:clr>
        </p15:guide>
        <p15:guide id="14" pos="11934">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world map 3">
  <p:cSld name="world map 3">
    <p:bg>
      <p:bgPr>
        <a:gradFill>
          <a:gsLst>
            <a:gs pos="0">
              <a:srgbClr val="00C8B0"/>
            </a:gs>
            <a:gs pos="100000">
              <a:srgbClr val="5F4695"/>
            </a:gs>
          </a:gsLst>
          <a:lin ang="2698631" scaled="0"/>
        </a:gradFill>
        <a:effectLst/>
      </p:bgPr>
    </p:bg>
    <p:spTree>
      <p:nvGrpSpPr>
        <p:cNvPr id="1" name="Shape 374"/>
        <p:cNvGrpSpPr/>
        <p:nvPr/>
      </p:nvGrpSpPr>
      <p:grpSpPr>
        <a:xfrm>
          <a:off x="0" y="0"/>
          <a:ext cx="0" cy="0"/>
          <a:chOff x="0" y="0"/>
          <a:chExt cx="0" cy="0"/>
        </a:xfrm>
      </p:grpSpPr>
      <p:pic>
        <p:nvPicPr>
          <p:cNvPr id="375" name="Google Shape;375;p74"/>
          <p:cNvPicPr preferRelativeResize="0"/>
          <p:nvPr/>
        </p:nvPicPr>
        <p:blipFill rotWithShape="1">
          <a:blip r:embed="rId2">
            <a:alphaModFix/>
          </a:blip>
          <a:srcRect/>
          <a:stretch/>
        </p:blipFill>
        <p:spPr>
          <a:xfrm>
            <a:off x="237772" y="234072"/>
            <a:ext cx="853979" cy="210633"/>
          </a:xfrm>
          <a:prstGeom prst="rect">
            <a:avLst/>
          </a:prstGeom>
          <a:noFill/>
          <a:ln>
            <a:noFill/>
          </a:ln>
        </p:spPr>
      </p:pic>
      <p:sp>
        <p:nvSpPr>
          <p:cNvPr id="376" name="Google Shape;376;p74"/>
          <p:cNvSpPr txBox="1">
            <a:spLocks noGrp="1"/>
          </p:cNvSpPr>
          <p:nvPr>
            <p:ph type="body" idx="1"/>
          </p:nvPr>
        </p:nvSpPr>
        <p:spPr>
          <a:xfrm>
            <a:off x="819381" y="2538713"/>
            <a:ext cx="2704616" cy="3473404"/>
          </a:xfrm>
          <a:prstGeom prst="rect">
            <a:avLst/>
          </a:prstGeom>
          <a:noFill/>
          <a:ln>
            <a:noFill/>
          </a:ln>
        </p:spPr>
        <p:txBody>
          <a:bodyPr spcFirstLastPara="1" wrap="square" lIns="201025" tIns="201025" rIns="201025" bIns="201025" anchor="t" anchorCtr="0">
            <a:noAutofit/>
          </a:bodyPr>
          <a:lstStyle>
            <a:lvl1pPr marL="609585" lvl="0" indent="-474121" algn="l">
              <a:lnSpc>
                <a:spcPct val="100000"/>
              </a:lnSpc>
              <a:spcBef>
                <a:spcPts val="0"/>
              </a:spcBef>
              <a:spcAft>
                <a:spcPts val="0"/>
              </a:spcAft>
              <a:buClr>
                <a:schemeClr val="lt1"/>
              </a:buClr>
              <a:buSzPts val="2000"/>
              <a:buChar char="●"/>
              <a:defRPr sz="1213">
                <a:solidFill>
                  <a:schemeClr val="lt1"/>
                </a:solidFill>
              </a:defRPr>
            </a:lvl1pPr>
            <a:lvl2pPr marL="1219170" lvl="1" indent="-474121" algn="l">
              <a:lnSpc>
                <a:spcPct val="100000"/>
              </a:lnSpc>
              <a:spcBef>
                <a:spcPts val="0"/>
              </a:spcBef>
              <a:spcAft>
                <a:spcPts val="0"/>
              </a:spcAft>
              <a:buClr>
                <a:schemeClr val="lt1"/>
              </a:buClr>
              <a:buSzPts val="2000"/>
              <a:buChar char="○"/>
              <a:defRPr sz="1213">
                <a:solidFill>
                  <a:schemeClr val="lt1"/>
                </a:solidFill>
              </a:defRPr>
            </a:lvl2pPr>
            <a:lvl3pPr marL="1828754" lvl="2" indent="-474121" algn="l">
              <a:lnSpc>
                <a:spcPct val="100000"/>
              </a:lnSpc>
              <a:spcBef>
                <a:spcPts val="0"/>
              </a:spcBef>
              <a:spcAft>
                <a:spcPts val="0"/>
              </a:spcAft>
              <a:buClr>
                <a:schemeClr val="lt1"/>
              </a:buClr>
              <a:buSzPts val="2000"/>
              <a:buChar char="■"/>
              <a:defRPr sz="1213">
                <a:solidFill>
                  <a:schemeClr val="lt1"/>
                </a:solidFill>
              </a:defRPr>
            </a:lvl3pPr>
            <a:lvl4pPr marL="2438339" lvl="3" indent="-474121" algn="l">
              <a:lnSpc>
                <a:spcPct val="100000"/>
              </a:lnSpc>
              <a:spcBef>
                <a:spcPts val="0"/>
              </a:spcBef>
              <a:spcAft>
                <a:spcPts val="0"/>
              </a:spcAft>
              <a:buClr>
                <a:schemeClr val="lt1"/>
              </a:buClr>
              <a:buSzPts val="2000"/>
              <a:buChar char="●"/>
              <a:defRPr sz="1213">
                <a:solidFill>
                  <a:schemeClr val="lt1"/>
                </a:solidFill>
              </a:defRPr>
            </a:lvl4pPr>
            <a:lvl5pPr marL="3047924" lvl="4" indent="-474121" algn="l">
              <a:lnSpc>
                <a:spcPct val="100000"/>
              </a:lnSpc>
              <a:spcBef>
                <a:spcPts val="0"/>
              </a:spcBef>
              <a:spcAft>
                <a:spcPts val="0"/>
              </a:spcAft>
              <a:buClr>
                <a:schemeClr val="lt1"/>
              </a:buClr>
              <a:buSzPts val="2000"/>
              <a:buChar char="○"/>
              <a:defRPr sz="1213">
                <a:solidFill>
                  <a:schemeClr val="lt1"/>
                </a:solidFill>
              </a:defRPr>
            </a:lvl5pPr>
            <a:lvl6pPr marL="3657509" lvl="5" indent="-474121" algn="l">
              <a:lnSpc>
                <a:spcPct val="100000"/>
              </a:lnSpc>
              <a:spcBef>
                <a:spcPts val="0"/>
              </a:spcBef>
              <a:spcAft>
                <a:spcPts val="0"/>
              </a:spcAft>
              <a:buClr>
                <a:schemeClr val="lt1"/>
              </a:buClr>
              <a:buSzPts val="2000"/>
              <a:buChar char="■"/>
              <a:defRPr sz="1213">
                <a:solidFill>
                  <a:schemeClr val="lt1"/>
                </a:solidFill>
              </a:defRPr>
            </a:lvl6pPr>
            <a:lvl7pPr marL="4267093" lvl="6" indent="-474121" algn="l">
              <a:lnSpc>
                <a:spcPct val="100000"/>
              </a:lnSpc>
              <a:spcBef>
                <a:spcPts val="0"/>
              </a:spcBef>
              <a:spcAft>
                <a:spcPts val="0"/>
              </a:spcAft>
              <a:buClr>
                <a:schemeClr val="lt1"/>
              </a:buClr>
              <a:buSzPts val="2000"/>
              <a:buChar char="●"/>
              <a:defRPr sz="1213">
                <a:solidFill>
                  <a:schemeClr val="lt1"/>
                </a:solidFill>
              </a:defRPr>
            </a:lvl7pPr>
            <a:lvl8pPr marL="4876678" lvl="7" indent="-474121" algn="l">
              <a:lnSpc>
                <a:spcPct val="100000"/>
              </a:lnSpc>
              <a:spcBef>
                <a:spcPts val="0"/>
              </a:spcBef>
              <a:spcAft>
                <a:spcPts val="0"/>
              </a:spcAft>
              <a:buClr>
                <a:schemeClr val="lt1"/>
              </a:buClr>
              <a:buSzPts val="2000"/>
              <a:buChar char="○"/>
              <a:defRPr sz="1213">
                <a:solidFill>
                  <a:schemeClr val="lt1"/>
                </a:solidFill>
              </a:defRPr>
            </a:lvl8pPr>
            <a:lvl9pPr marL="5486263" lvl="8" indent="-474121" algn="l">
              <a:lnSpc>
                <a:spcPct val="100000"/>
              </a:lnSpc>
              <a:spcBef>
                <a:spcPts val="0"/>
              </a:spcBef>
              <a:spcAft>
                <a:spcPts val="0"/>
              </a:spcAft>
              <a:buClr>
                <a:schemeClr val="lt1"/>
              </a:buClr>
              <a:buSzPts val="2000"/>
              <a:buChar char="■"/>
              <a:defRPr sz="1213">
                <a:solidFill>
                  <a:schemeClr val="lt1"/>
                </a:solidFill>
              </a:defRPr>
            </a:lvl9pPr>
          </a:lstStyle>
          <a:p>
            <a:endParaRPr/>
          </a:p>
        </p:txBody>
      </p:sp>
      <p:sp>
        <p:nvSpPr>
          <p:cNvPr id="377" name="Google Shape;377;p74"/>
          <p:cNvSpPr txBox="1">
            <a:spLocks noGrp="1"/>
          </p:cNvSpPr>
          <p:nvPr>
            <p:ph type="title"/>
          </p:nvPr>
        </p:nvSpPr>
        <p:spPr>
          <a:xfrm>
            <a:off x="726959" y="978398"/>
            <a:ext cx="3465096" cy="1736793"/>
          </a:xfrm>
          <a:prstGeom prst="rect">
            <a:avLst/>
          </a:prstGeom>
          <a:noFill/>
          <a:ln>
            <a:noFill/>
          </a:ln>
        </p:spPr>
        <p:txBody>
          <a:bodyPr spcFirstLastPara="1" wrap="square" lIns="201025" tIns="201025" rIns="201025" bIns="201025" anchor="t" anchorCtr="0">
            <a:normAutofit/>
          </a:bodyPr>
          <a:lstStyle>
            <a:lvl1pPr lvl="0" algn="l">
              <a:lnSpc>
                <a:spcPct val="75000"/>
              </a:lnSpc>
              <a:spcBef>
                <a:spcPts val="0"/>
              </a:spcBef>
              <a:spcAft>
                <a:spcPts val="0"/>
              </a:spcAft>
              <a:buClr>
                <a:schemeClr val="lt1"/>
              </a:buClr>
              <a:buSzPts val="7000"/>
              <a:buNone/>
              <a:defRPr sz="4245">
                <a:solidFill>
                  <a:schemeClr val="lt1"/>
                </a:solidFill>
              </a:defRPr>
            </a:lvl1pPr>
            <a:lvl2pPr lvl="1" algn="l">
              <a:lnSpc>
                <a:spcPct val="75000"/>
              </a:lnSpc>
              <a:spcBef>
                <a:spcPts val="0"/>
              </a:spcBef>
              <a:spcAft>
                <a:spcPts val="0"/>
              </a:spcAft>
              <a:buSzPts val="7000"/>
              <a:buNone/>
              <a:defRPr sz="4245"/>
            </a:lvl2pPr>
            <a:lvl3pPr lvl="2" algn="l">
              <a:lnSpc>
                <a:spcPct val="75000"/>
              </a:lnSpc>
              <a:spcBef>
                <a:spcPts val="0"/>
              </a:spcBef>
              <a:spcAft>
                <a:spcPts val="0"/>
              </a:spcAft>
              <a:buSzPts val="7000"/>
              <a:buNone/>
              <a:defRPr sz="4245"/>
            </a:lvl3pPr>
            <a:lvl4pPr lvl="3" algn="l">
              <a:lnSpc>
                <a:spcPct val="75000"/>
              </a:lnSpc>
              <a:spcBef>
                <a:spcPts val="0"/>
              </a:spcBef>
              <a:spcAft>
                <a:spcPts val="0"/>
              </a:spcAft>
              <a:buSzPts val="7000"/>
              <a:buNone/>
              <a:defRPr sz="4245"/>
            </a:lvl4pPr>
            <a:lvl5pPr lvl="4" algn="l">
              <a:lnSpc>
                <a:spcPct val="75000"/>
              </a:lnSpc>
              <a:spcBef>
                <a:spcPts val="0"/>
              </a:spcBef>
              <a:spcAft>
                <a:spcPts val="0"/>
              </a:spcAft>
              <a:buSzPts val="7000"/>
              <a:buNone/>
              <a:defRPr sz="4245"/>
            </a:lvl5pPr>
            <a:lvl6pPr lvl="5" algn="l">
              <a:lnSpc>
                <a:spcPct val="75000"/>
              </a:lnSpc>
              <a:spcBef>
                <a:spcPts val="0"/>
              </a:spcBef>
              <a:spcAft>
                <a:spcPts val="0"/>
              </a:spcAft>
              <a:buSzPts val="7000"/>
              <a:buNone/>
              <a:defRPr sz="4245"/>
            </a:lvl6pPr>
            <a:lvl7pPr lvl="6" algn="l">
              <a:lnSpc>
                <a:spcPct val="75000"/>
              </a:lnSpc>
              <a:spcBef>
                <a:spcPts val="0"/>
              </a:spcBef>
              <a:spcAft>
                <a:spcPts val="0"/>
              </a:spcAft>
              <a:buSzPts val="7000"/>
              <a:buNone/>
              <a:defRPr sz="4245"/>
            </a:lvl7pPr>
            <a:lvl8pPr lvl="7" algn="l">
              <a:lnSpc>
                <a:spcPct val="75000"/>
              </a:lnSpc>
              <a:spcBef>
                <a:spcPts val="0"/>
              </a:spcBef>
              <a:spcAft>
                <a:spcPts val="0"/>
              </a:spcAft>
              <a:buSzPts val="7000"/>
              <a:buNone/>
              <a:defRPr sz="4245"/>
            </a:lvl8pPr>
            <a:lvl9pPr lvl="8" algn="l">
              <a:lnSpc>
                <a:spcPct val="75000"/>
              </a:lnSpc>
              <a:spcBef>
                <a:spcPts val="0"/>
              </a:spcBef>
              <a:spcAft>
                <a:spcPts val="0"/>
              </a:spcAft>
              <a:buSzPts val="7000"/>
              <a:buNone/>
              <a:defRPr sz="4245"/>
            </a:lvl9pPr>
          </a:lstStyle>
          <a:p>
            <a:endParaRPr/>
          </a:p>
        </p:txBody>
      </p:sp>
      <p:pic>
        <p:nvPicPr>
          <p:cNvPr id="378" name="Google Shape;378;p74"/>
          <p:cNvPicPr preferRelativeResize="0"/>
          <p:nvPr/>
        </p:nvPicPr>
        <p:blipFill rotWithShape="1">
          <a:blip r:embed="rId3">
            <a:alphaModFix/>
          </a:blip>
          <a:srcRect l="7185" r="-2251" b="-399"/>
          <a:stretch/>
        </p:blipFill>
        <p:spPr>
          <a:xfrm rot="5400000">
            <a:off x="6888860" y="2705749"/>
            <a:ext cx="6982085" cy="6182873"/>
          </a:xfrm>
          <a:prstGeom prst="rect">
            <a:avLst/>
          </a:prstGeom>
          <a:noFill/>
          <a:ln>
            <a:noFill/>
          </a:ln>
        </p:spPr>
      </p:pic>
      <p:pic>
        <p:nvPicPr>
          <p:cNvPr id="379" name="Google Shape;379;p74"/>
          <p:cNvPicPr preferRelativeResize="0"/>
          <p:nvPr/>
        </p:nvPicPr>
        <p:blipFill rotWithShape="1">
          <a:blip r:embed="rId4">
            <a:alphaModFix/>
          </a:blip>
          <a:srcRect l="11162" t="22755" r="11161" b="18395"/>
          <a:stretch/>
        </p:blipFill>
        <p:spPr>
          <a:xfrm>
            <a:off x="3762330" y="638633"/>
            <a:ext cx="6039676" cy="5580732"/>
          </a:xfrm>
          <a:prstGeom prst="rect">
            <a:avLst/>
          </a:prstGeom>
          <a:noFill/>
          <a:ln>
            <a:noFill/>
          </a:ln>
        </p:spPr>
      </p:pic>
    </p:spTree>
    <p:extLst>
      <p:ext uri="{BB962C8B-B14F-4D97-AF65-F5344CB8AC3E}">
        <p14:creationId xmlns:p14="http://schemas.microsoft.com/office/powerpoint/2010/main" val="2865807637"/>
      </p:ext>
    </p:extLst>
  </p:cSld>
  <p:clrMapOvr>
    <a:masterClrMapping/>
  </p:clrMapOvr>
  <p:extLst>
    <p:ext uri="{DCECCB84-F9BA-43D5-87BE-67443E8EF086}">
      <p15:sldGuideLst xmlns:p15="http://schemas.microsoft.com/office/powerpoint/2012/main">
        <p15:guide id="1" pos="730">
          <p15:clr>
            <a:srgbClr val="FA7B17"/>
          </p15:clr>
        </p15:guide>
        <p15:guide id="2" pos="828">
          <p15:clr>
            <a:srgbClr val="FA7B17"/>
          </p15:clr>
        </p15:guide>
        <p15:guide id="3" pos="2581">
          <p15:clr>
            <a:srgbClr val="FA7B17"/>
          </p15:clr>
        </p15:guide>
        <p15:guide id="4" pos="2679">
          <p15:clr>
            <a:srgbClr val="FA7B17"/>
          </p15:clr>
        </p15:guide>
        <p15:guide id="5" pos="4432">
          <p15:clr>
            <a:srgbClr val="FA7B17"/>
          </p15:clr>
        </p15:guide>
        <p15:guide id="6" pos="4530">
          <p15:clr>
            <a:srgbClr val="FA7B17"/>
          </p15:clr>
        </p15:guide>
        <p15:guide id="7" pos="6283">
          <p15:clr>
            <a:srgbClr val="FA7B17"/>
          </p15:clr>
        </p15:guide>
        <p15:guide id="8" pos="6381">
          <p15:clr>
            <a:srgbClr val="FA7B17"/>
          </p15:clr>
        </p15:guide>
        <p15:guide id="9" pos="8134">
          <p15:clr>
            <a:srgbClr val="FA7B17"/>
          </p15:clr>
        </p15:guide>
        <p15:guide id="10" pos="8232">
          <p15:clr>
            <a:srgbClr val="FA7B17"/>
          </p15:clr>
        </p15:guide>
        <p15:guide id="11" pos="9985">
          <p15:clr>
            <a:srgbClr val="FA7B17"/>
          </p15:clr>
        </p15:guide>
        <p15:guide id="12" pos="10083">
          <p15:clr>
            <a:srgbClr val="FA7B17"/>
          </p15:clr>
        </p15:guide>
        <p15:guide id="13" pos="11836">
          <p15:clr>
            <a:srgbClr val="FA7B17"/>
          </p15:clr>
        </p15:guide>
        <p15:guide id="14" pos="11934">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World map 4">
  <p:cSld name="World map 4">
    <p:bg>
      <p:bgPr>
        <a:gradFill>
          <a:gsLst>
            <a:gs pos="0">
              <a:srgbClr val="00C8B0"/>
            </a:gs>
            <a:gs pos="100000">
              <a:srgbClr val="5F4695"/>
            </a:gs>
          </a:gsLst>
          <a:lin ang="2698631" scaled="0"/>
        </a:gradFill>
        <a:effectLst/>
      </p:bgPr>
    </p:bg>
    <p:spTree>
      <p:nvGrpSpPr>
        <p:cNvPr id="1" name="Shape 380"/>
        <p:cNvGrpSpPr/>
        <p:nvPr/>
      </p:nvGrpSpPr>
      <p:grpSpPr>
        <a:xfrm>
          <a:off x="0" y="0"/>
          <a:ext cx="0" cy="0"/>
          <a:chOff x="0" y="0"/>
          <a:chExt cx="0" cy="0"/>
        </a:xfrm>
      </p:grpSpPr>
      <p:pic>
        <p:nvPicPr>
          <p:cNvPr id="381" name="Google Shape;381;p75"/>
          <p:cNvPicPr preferRelativeResize="0"/>
          <p:nvPr/>
        </p:nvPicPr>
        <p:blipFill rotWithShape="1">
          <a:blip r:embed="rId2">
            <a:alphaModFix/>
          </a:blip>
          <a:srcRect/>
          <a:stretch/>
        </p:blipFill>
        <p:spPr>
          <a:xfrm>
            <a:off x="237772" y="234072"/>
            <a:ext cx="853979" cy="210633"/>
          </a:xfrm>
          <a:prstGeom prst="rect">
            <a:avLst/>
          </a:prstGeom>
          <a:noFill/>
          <a:ln>
            <a:noFill/>
          </a:ln>
        </p:spPr>
      </p:pic>
      <p:sp>
        <p:nvSpPr>
          <p:cNvPr id="382" name="Google Shape;382;p75"/>
          <p:cNvSpPr txBox="1">
            <a:spLocks noGrp="1"/>
          </p:cNvSpPr>
          <p:nvPr>
            <p:ph type="body" idx="1"/>
          </p:nvPr>
        </p:nvSpPr>
        <p:spPr>
          <a:xfrm>
            <a:off x="819381" y="2538713"/>
            <a:ext cx="2704616" cy="3473404"/>
          </a:xfrm>
          <a:prstGeom prst="rect">
            <a:avLst/>
          </a:prstGeom>
          <a:noFill/>
          <a:ln>
            <a:noFill/>
          </a:ln>
        </p:spPr>
        <p:txBody>
          <a:bodyPr spcFirstLastPara="1" wrap="square" lIns="201025" tIns="201025" rIns="201025" bIns="201025" anchor="t" anchorCtr="0">
            <a:noAutofit/>
          </a:bodyPr>
          <a:lstStyle>
            <a:lvl1pPr marL="609585" lvl="0" indent="-474121" algn="l">
              <a:lnSpc>
                <a:spcPct val="100000"/>
              </a:lnSpc>
              <a:spcBef>
                <a:spcPts val="0"/>
              </a:spcBef>
              <a:spcAft>
                <a:spcPts val="0"/>
              </a:spcAft>
              <a:buClr>
                <a:schemeClr val="lt1"/>
              </a:buClr>
              <a:buSzPts val="2000"/>
              <a:buChar char="●"/>
              <a:defRPr sz="1213">
                <a:solidFill>
                  <a:schemeClr val="lt1"/>
                </a:solidFill>
              </a:defRPr>
            </a:lvl1pPr>
            <a:lvl2pPr marL="1219170" lvl="1" indent="-474121" algn="l">
              <a:lnSpc>
                <a:spcPct val="100000"/>
              </a:lnSpc>
              <a:spcBef>
                <a:spcPts val="0"/>
              </a:spcBef>
              <a:spcAft>
                <a:spcPts val="0"/>
              </a:spcAft>
              <a:buClr>
                <a:schemeClr val="lt1"/>
              </a:buClr>
              <a:buSzPts val="2000"/>
              <a:buChar char="○"/>
              <a:defRPr sz="1213">
                <a:solidFill>
                  <a:schemeClr val="lt1"/>
                </a:solidFill>
              </a:defRPr>
            </a:lvl2pPr>
            <a:lvl3pPr marL="1828754" lvl="2" indent="-474121" algn="l">
              <a:lnSpc>
                <a:spcPct val="100000"/>
              </a:lnSpc>
              <a:spcBef>
                <a:spcPts val="0"/>
              </a:spcBef>
              <a:spcAft>
                <a:spcPts val="0"/>
              </a:spcAft>
              <a:buClr>
                <a:schemeClr val="lt1"/>
              </a:buClr>
              <a:buSzPts val="2000"/>
              <a:buChar char="■"/>
              <a:defRPr sz="1213">
                <a:solidFill>
                  <a:schemeClr val="lt1"/>
                </a:solidFill>
              </a:defRPr>
            </a:lvl3pPr>
            <a:lvl4pPr marL="2438339" lvl="3" indent="-474121" algn="l">
              <a:lnSpc>
                <a:spcPct val="100000"/>
              </a:lnSpc>
              <a:spcBef>
                <a:spcPts val="0"/>
              </a:spcBef>
              <a:spcAft>
                <a:spcPts val="0"/>
              </a:spcAft>
              <a:buClr>
                <a:schemeClr val="lt1"/>
              </a:buClr>
              <a:buSzPts val="2000"/>
              <a:buChar char="●"/>
              <a:defRPr sz="1213">
                <a:solidFill>
                  <a:schemeClr val="lt1"/>
                </a:solidFill>
              </a:defRPr>
            </a:lvl4pPr>
            <a:lvl5pPr marL="3047924" lvl="4" indent="-474121" algn="l">
              <a:lnSpc>
                <a:spcPct val="100000"/>
              </a:lnSpc>
              <a:spcBef>
                <a:spcPts val="0"/>
              </a:spcBef>
              <a:spcAft>
                <a:spcPts val="0"/>
              </a:spcAft>
              <a:buClr>
                <a:schemeClr val="lt1"/>
              </a:buClr>
              <a:buSzPts val="2000"/>
              <a:buChar char="○"/>
              <a:defRPr sz="1213">
                <a:solidFill>
                  <a:schemeClr val="lt1"/>
                </a:solidFill>
              </a:defRPr>
            </a:lvl5pPr>
            <a:lvl6pPr marL="3657509" lvl="5" indent="-474121" algn="l">
              <a:lnSpc>
                <a:spcPct val="100000"/>
              </a:lnSpc>
              <a:spcBef>
                <a:spcPts val="0"/>
              </a:spcBef>
              <a:spcAft>
                <a:spcPts val="0"/>
              </a:spcAft>
              <a:buClr>
                <a:schemeClr val="lt1"/>
              </a:buClr>
              <a:buSzPts val="2000"/>
              <a:buChar char="■"/>
              <a:defRPr sz="1213">
                <a:solidFill>
                  <a:schemeClr val="lt1"/>
                </a:solidFill>
              </a:defRPr>
            </a:lvl6pPr>
            <a:lvl7pPr marL="4267093" lvl="6" indent="-474121" algn="l">
              <a:lnSpc>
                <a:spcPct val="100000"/>
              </a:lnSpc>
              <a:spcBef>
                <a:spcPts val="0"/>
              </a:spcBef>
              <a:spcAft>
                <a:spcPts val="0"/>
              </a:spcAft>
              <a:buClr>
                <a:schemeClr val="lt1"/>
              </a:buClr>
              <a:buSzPts val="2000"/>
              <a:buChar char="●"/>
              <a:defRPr sz="1213">
                <a:solidFill>
                  <a:schemeClr val="lt1"/>
                </a:solidFill>
              </a:defRPr>
            </a:lvl7pPr>
            <a:lvl8pPr marL="4876678" lvl="7" indent="-474121" algn="l">
              <a:lnSpc>
                <a:spcPct val="100000"/>
              </a:lnSpc>
              <a:spcBef>
                <a:spcPts val="0"/>
              </a:spcBef>
              <a:spcAft>
                <a:spcPts val="0"/>
              </a:spcAft>
              <a:buClr>
                <a:schemeClr val="lt1"/>
              </a:buClr>
              <a:buSzPts val="2000"/>
              <a:buChar char="○"/>
              <a:defRPr sz="1213">
                <a:solidFill>
                  <a:schemeClr val="lt1"/>
                </a:solidFill>
              </a:defRPr>
            </a:lvl8pPr>
            <a:lvl9pPr marL="5486263" lvl="8" indent="-474121" algn="l">
              <a:lnSpc>
                <a:spcPct val="100000"/>
              </a:lnSpc>
              <a:spcBef>
                <a:spcPts val="0"/>
              </a:spcBef>
              <a:spcAft>
                <a:spcPts val="0"/>
              </a:spcAft>
              <a:buClr>
                <a:schemeClr val="lt1"/>
              </a:buClr>
              <a:buSzPts val="2000"/>
              <a:buChar char="■"/>
              <a:defRPr sz="1213">
                <a:solidFill>
                  <a:schemeClr val="lt1"/>
                </a:solidFill>
              </a:defRPr>
            </a:lvl9pPr>
          </a:lstStyle>
          <a:p>
            <a:endParaRPr/>
          </a:p>
        </p:txBody>
      </p:sp>
      <p:sp>
        <p:nvSpPr>
          <p:cNvPr id="383" name="Google Shape;383;p75"/>
          <p:cNvSpPr txBox="1">
            <a:spLocks noGrp="1"/>
          </p:cNvSpPr>
          <p:nvPr>
            <p:ph type="title"/>
          </p:nvPr>
        </p:nvSpPr>
        <p:spPr>
          <a:xfrm>
            <a:off x="726959" y="978398"/>
            <a:ext cx="3465096" cy="1736793"/>
          </a:xfrm>
          <a:prstGeom prst="rect">
            <a:avLst/>
          </a:prstGeom>
          <a:noFill/>
          <a:ln>
            <a:noFill/>
          </a:ln>
        </p:spPr>
        <p:txBody>
          <a:bodyPr spcFirstLastPara="1" wrap="square" lIns="201025" tIns="201025" rIns="201025" bIns="201025" anchor="t" anchorCtr="0">
            <a:normAutofit/>
          </a:bodyPr>
          <a:lstStyle>
            <a:lvl1pPr lvl="0" algn="l">
              <a:lnSpc>
                <a:spcPct val="75000"/>
              </a:lnSpc>
              <a:spcBef>
                <a:spcPts val="0"/>
              </a:spcBef>
              <a:spcAft>
                <a:spcPts val="0"/>
              </a:spcAft>
              <a:buClr>
                <a:schemeClr val="lt1"/>
              </a:buClr>
              <a:buSzPts val="7000"/>
              <a:buNone/>
              <a:defRPr sz="4245">
                <a:solidFill>
                  <a:schemeClr val="lt1"/>
                </a:solidFill>
              </a:defRPr>
            </a:lvl1pPr>
            <a:lvl2pPr lvl="1" algn="l">
              <a:lnSpc>
                <a:spcPct val="75000"/>
              </a:lnSpc>
              <a:spcBef>
                <a:spcPts val="0"/>
              </a:spcBef>
              <a:spcAft>
                <a:spcPts val="0"/>
              </a:spcAft>
              <a:buSzPts val="7000"/>
              <a:buNone/>
              <a:defRPr sz="4245"/>
            </a:lvl2pPr>
            <a:lvl3pPr lvl="2" algn="l">
              <a:lnSpc>
                <a:spcPct val="75000"/>
              </a:lnSpc>
              <a:spcBef>
                <a:spcPts val="0"/>
              </a:spcBef>
              <a:spcAft>
                <a:spcPts val="0"/>
              </a:spcAft>
              <a:buSzPts val="7000"/>
              <a:buNone/>
              <a:defRPr sz="4245"/>
            </a:lvl3pPr>
            <a:lvl4pPr lvl="3" algn="l">
              <a:lnSpc>
                <a:spcPct val="75000"/>
              </a:lnSpc>
              <a:spcBef>
                <a:spcPts val="0"/>
              </a:spcBef>
              <a:spcAft>
                <a:spcPts val="0"/>
              </a:spcAft>
              <a:buSzPts val="7000"/>
              <a:buNone/>
              <a:defRPr sz="4245"/>
            </a:lvl4pPr>
            <a:lvl5pPr lvl="4" algn="l">
              <a:lnSpc>
                <a:spcPct val="75000"/>
              </a:lnSpc>
              <a:spcBef>
                <a:spcPts val="0"/>
              </a:spcBef>
              <a:spcAft>
                <a:spcPts val="0"/>
              </a:spcAft>
              <a:buSzPts val="7000"/>
              <a:buNone/>
              <a:defRPr sz="4245"/>
            </a:lvl5pPr>
            <a:lvl6pPr lvl="5" algn="l">
              <a:lnSpc>
                <a:spcPct val="75000"/>
              </a:lnSpc>
              <a:spcBef>
                <a:spcPts val="0"/>
              </a:spcBef>
              <a:spcAft>
                <a:spcPts val="0"/>
              </a:spcAft>
              <a:buSzPts val="7000"/>
              <a:buNone/>
              <a:defRPr sz="4245"/>
            </a:lvl6pPr>
            <a:lvl7pPr lvl="6" algn="l">
              <a:lnSpc>
                <a:spcPct val="75000"/>
              </a:lnSpc>
              <a:spcBef>
                <a:spcPts val="0"/>
              </a:spcBef>
              <a:spcAft>
                <a:spcPts val="0"/>
              </a:spcAft>
              <a:buSzPts val="7000"/>
              <a:buNone/>
              <a:defRPr sz="4245"/>
            </a:lvl7pPr>
            <a:lvl8pPr lvl="7" algn="l">
              <a:lnSpc>
                <a:spcPct val="75000"/>
              </a:lnSpc>
              <a:spcBef>
                <a:spcPts val="0"/>
              </a:spcBef>
              <a:spcAft>
                <a:spcPts val="0"/>
              </a:spcAft>
              <a:buSzPts val="7000"/>
              <a:buNone/>
              <a:defRPr sz="4245"/>
            </a:lvl8pPr>
            <a:lvl9pPr lvl="8" algn="l">
              <a:lnSpc>
                <a:spcPct val="75000"/>
              </a:lnSpc>
              <a:spcBef>
                <a:spcPts val="0"/>
              </a:spcBef>
              <a:spcAft>
                <a:spcPts val="0"/>
              </a:spcAft>
              <a:buSzPts val="7000"/>
              <a:buNone/>
              <a:defRPr sz="4245"/>
            </a:lvl9pPr>
          </a:lstStyle>
          <a:p>
            <a:endParaRPr/>
          </a:p>
        </p:txBody>
      </p:sp>
      <p:pic>
        <p:nvPicPr>
          <p:cNvPr id="384" name="Google Shape;384;p75"/>
          <p:cNvPicPr preferRelativeResize="0"/>
          <p:nvPr/>
        </p:nvPicPr>
        <p:blipFill rotWithShape="1">
          <a:blip r:embed="rId3">
            <a:alphaModFix/>
          </a:blip>
          <a:srcRect l="7185" r="-2251" b="-399"/>
          <a:stretch/>
        </p:blipFill>
        <p:spPr>
          <a:xfrm rot="5400000">
            <a:off x="6888860" y="2705749"/>
            <a:ext cx="6982085" cy="6182873"/>
          </a:xfrm>
          <a:prstGeom prst="rect">
            <a:avLst/>
          </a:prstGeom>
          <a:noFill/>
          <a:ln>
            <a:noFill/>
          </a:ln>
        </p:spPr>
      </p:pic>
      <p:pic>
        <p:nvPicPr>
          <p:cNvPr id="385" name="Google Shape;385;p75"/>
          <p:cNvPicPr preferRelativeResize="0"/>
          <p:nvPr/>
        </p:nvPicPr>
        <p:blipFill rotWithShape="1">
          <a:blip r:embed="rId4">
            <a:alphaModFix/>
          </a:blip>
          <a:srcRect t="17605" b="12076"/>
          <a:stretch/>
        </p:blipFill>
        <p:spPr>
          <a:xfrm>
            <a:off x="2788897" y="669921"/>
            <a:ext cx="6580579" cy="5534195"/>
          </a:xfrm>
          <a:prstGeom prst="rect">
            <a:avLst/>
          </a:prstGeom>
          <a:noFill/>
          <a:ln>
            <a:noFill/>
          </a:ln>
        </p:spPr>
      </p:pic>
    </p:spTree>
    <p:extLst>
      <p:ext uri="{BB962C8B-B14F-4D97-AF65-F5344CB8AC3E}">
        <p14:creationId xmlns:p14="http://schemas.microsoft.com/office/powerpoint/2010/main" val="2474933892"/>
      </p:ext>
    </p:extLst>
  </p:cSld>
  <p:clrMapOvr>
    <a:masterClrMapping/>
  </p:clrMapOvr>
  <p:extLst>
    <p:ext uri="{DCECCB84-F9BA-43D5-87BE-67443E8EF086}">
      <p15:sldGuideLst xmlns:p15="http://schemas.microsoft.com/office/powerpoint/2012/main">
        <p15:guide id="1" pos="730">
          <p15:clr>
            <a:srgbClr val="FA7B17"/>
          </p15:clr>
        </p15:guide>
        <p15:guide id="2" pos="828">
          <p15:clr>
            <a:srgbClr val="FA7B17"/>
          </p15:clr>
        </p15:guide>
        <p15:guide id="3" pos="2581">
          <p15:clr>
            <a:srgbClr val="FA7B17"/>
          </p15:clr>
        </p15:guide>
        <p15:guide id="4" pos="2679">
          <p15:clr>
            <a:srgbClr val="FA7B17"/>
          </p15:clr>
        </p15:guide>
        <p15:guide id="5" pos="4432">
          <p15:clr>
            <a:srgbClr val="FA7B17"/>
          </p15:clr>
        </p15:guide>
        <p15:guide id="6" pos="4530">
          <p15:clr>
            <a:srgbClr val="FA7B17"/>
          </p15:clr>
        </p15:guide>
        <p15:guide id="7" pos="6283">
          <p15:clr>
            <a:srgbClr val="FA7B17"/>
          </p15:clr>
        </p15:guide>
        <p15:guide id="8" pos="6381">
          <p15:clr>
            <a:srgbClr val="FA7B17"/>
          </p15:clr>
        </p15:guide>
        <p15:guide id="9" pos="8134">
          <p15:clr>
            <a:srgbClr val="FA7B17"/>
          </p15:clr>
        </p15:guide>
        <p15:guide id="10" pos="8232">
          <p15:clr>
            <a:srgbClr val="FA7B17"/>
          </p15:clr>
        </p15:guide>
        <p15:guide id="11" pos="9985">
          <p15:clr>
            <a:srgbClr val="FA7B17"/>
          </p15:clr>
        </p15:guide>
        <p15:guide id="12" pos="10083">
          <p15:clr>
            <a:srgbClr val="FA7B17"/>
          </p15:clr>
        </p15:guide>
        <p15:guide id="13" pos="11836">
          <p15:clr>
            <a:srgbClr val="FA7B17"/>
          </p15:clr>
        </p15:guide>
        <p15:guide id="14" pos="11934">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_HEADER_3">
  <p:cSld name="SECTION_HEADER_3">
    <p:spTree>
      <p:nvGrpSpPr>
        <p:cNvPr id="1" name="Shape 386"/>
        <p:cNvGrpSpPr/>
        <p:nvPr/>
      </p:nvGrpSpPr>
      <p:grpSpPr>
        <a:xfrm>
          <a:off x="0" y="0"/>
          <a:ext cx="0" cy="0"/>
          <a:chOff x="0" y="0"/>
          <a:chExt cx="0" cy="0"/>
        </a:xfrm>
      </p:grpSpPr>
      <p:sp>
        <p:nvSpPr>
          <p:cNvPr id="387" name="Google Shape;387;p76"/>
          <p:cNvSpPr txBox="1">
            <a:spLocks noGrp="1"/>
          </p:cNvSpPr>
          <p:nvPr>
            <p:ph type="title"/>
          </p:nvPr>
        </p:nvSpPr>
        <p:spPr>
          <a:xfrm>
            <a:off x="415600" y="1007939"/>
            <a:ext cx="11360808" cy="1021979"/>
          </a:xfrm>
          <a:prstGeom prst="rect">
            <a:avLst/>
          </a:prstGeom>
          <a:noFill/>
          <a:ln>
            <a:noFill/>
          </a:ln>
        </p:spPr>
        <p:txBody>
          <a:bodyPr spcFirstLastPara="1" wrap="square" lIns="201025" tIns="201025" rIns="201025" bIns="201025" anchor="t" anchorCtr="0">
            <a:spAutoFit/>
          </a:bodyPr>
          <a:lstStyle>
            <a:lvl1pPr lvl="0" algn="l">
              <a:lnSpc>
                <a:spcPct val="100000"/>
              </a:lnSpc>
              <a:spcBef>
                <a:spcPts val="0"/>
              </a:spcBef>
              <a:spcAft>
                <a:spcPts val="0"/>
              </a:spcAft>
              <a:buSzPts val="6600"/>
              <a:buFont typeface="Roboto"/>
              <a:buNone/>
              <a:defRPr sz="4003" b="1">
                <a:latin typeface="Roboto"/>
                <a:ea typeface="Roboto"/>
                <a:cs typeface="Roboto"/>
                <a:sym typeface="Roboto"/>
              </a:defRPr>
            </a:lvl1pPr>
            <a:lvl2pPr lvl="1" algn="ctr">
              <a:lnSpc>
                <a:spcPct val="100000"/>
              </a:lnSpc>
              <a:spcBef>
                <a:spcPts val="0"/>
              </a:spcBef>
              <a:spcAft>
                <a:spcPts val="0"/>
              </a:spcAft>
              <a:buSzPts val="7900"/>
              <a:buNone/>
              <a:defRPr sz="4791"/>
            </a:lvl2pPr>
            <a:lvl3pPr lvl="2" algn="ctr">
              <a:lnSpc>
                <a:spcPct val="100000"/>
              </a:lnSpc>
              <a:spcBef>
                <a:spcPts val="0"/>
              </a:spcBef>
              <a:spcAft>
                <a:spcPts val="0"/>
              </a:spcAft>
              <a:buSzPts val="7900"/>
              <a:buNone/>
              <a:defRPr sz="4791"/>
            </a:lvl3pPr>
            <a:lvl4pPr lvl="3" algn="ctr">
              <a:lnSpc>
                <a:spcPct val="100000"/>
              </a:lnSpc>
              <a:spcBef>
                <a:spcPts val="0"/>
              </a:spcBef>
              <a:spcAft>
                <a:spcPts val="0"/>
              </a:spcAft>
              <a:buSzPts val="7900"/>
              <a:buNone/>
              <a:defRPr sz="4791"/>
            </a:lvl4pPr>
            <a:lvl5pPr lvl="4" algn="ctr">
              <a:lnSpc>
                <a:spcPct val="100000"/>
              </a:lnSpc>
              <a:spcBef>
                <a:spcPts val="0"/>
              </a:spcBef>
              <a:spcAft>
                <a:spcPts val="0"/>
              </a:spcAft>
              <a:buSzPts val="7900"/>
              <a:buNone/>
              <a:defRPr sz="4791"/>
            </a:lvl5pPr>
            <a:lvl6pPr lvl="5" algn="ctr">
              <a:lnSpc>
                <a:spcPct val="100000"/>
              </a:lnSpc>
              <a:spcBef>
                <a:spcPts val="0"/>
              </a:spcBef>
              <a:spcAft>
                <a:spcPts val="0"/>
              </a:spcAft>
              <a:buSzPts val="7900"/>
              <a:buNone/>
              <a:defRPr sz="4791"/>
            </a:lvl6pPr>
            <a:lvl7pPr lvl="6" algn="ctr">
              <a:lnSpc>
                <a:spcPct val="100000"/>
              </a:lnSpc>
              <a:spcBef>
                <a:spcPts val="0"/>
              </a:spcBef>
              <a:spcAft>
                <a:spcPts val="0"/>
              </a:spcAft>
              <a:buSzPts val="7900"/>
              <a:buNone/>
              <a:defRPr sz="4791"/>
            </a:lvl7pPr>
            <a:lvl8pPr lvl="7" algn="ctr">
              <a:lnSpc>
                <a:spcPct val="100000"/>
              </a:lnSpc>
              <a:spcBef>
                <a:spcPts val="0"/>
              </a:spcBef>
              <a:spcAft>
                <a:spcPts val="0"/>
              </a:spcAft>
              <a:buSzPts val="7900"/>
              <a:buNone/>
              <a:defRPr sz="4791"/>
            </a:lvl8pPr>
            <a:lvl9pPr lvl="8" algn="ctr">
              <a:lnSpc>
                <a:spcPct val="100000"/>
              </a:lnSpc>
              <a:spcBef>
                <a:spcPts val="0"/>
              </a:spcBef>
              <a:spcAft>
                <a:spcPts val="0"/>
              </a:spcAft>
              <a:buSzPts val="7900"/>
              <a:buNone/>
              <a:defRPr sz="4791"/>
            </a:lvl9pPr>
          </a:lstStyle>
          <a:p>
            <a:endParaRPr/>
          </a:p>
        </p:txBody>
      </p:sp>
      <p:sp>
        <p:nvSpPr>
          <p:cNvPr id="388" name="Google Shape;388;p76"/>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
        <p:nvSpPr>
          <p:cNvPr id="389" name="Google Shape;389;p76"/>
          <p:cNvSpPr/>
          <p:nvPr/>
        </p:nvSpPr>
        <p:spPr>
          <a:xfrm>
            <a:off x="237772" y="234071"/>
            <a:ext cx="852720" cy="20720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092568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_HEADER_1_3">
  <p:cSld name="SECTION_HEADER_1_3">
    <p:spTree>
      <p:nvGrpSpPr>
        <p:cNvPr id="1" name="Shape 390"/>
        <p:cNvGrpSpPr/>
        <p:nvPr/>
      </p:nvGrpSpPr>
      <p:grpSpPr>
        <a:xfrm>
          <a:off x="0" y="0"/>
          <a:ext cx="0" cy="0"/>
          <a:chOff x="0" y="0"/>
          <a:chExt cx="0" cy="0"/>
        </a:xfrm>
      </p:grpSpPr>
      <p:sp>
        <p:nvSpPr>
          <p:cNvPr id="391" name="Google Shape;391;p77"/>
          <p:cNvSpPr txBox="1">
            <a:spLocks noGrp="1"/>
          </p:cNvSpPr>
          <p:nvPr>
            <p:ph type="title"/>
          </p:nvPr>
        </p:nvSpPr>
        <p:spPr>
          <a:xfrm>
            <a:off x="415600" y="1007939"/>
            <a:ext cx="11360808" cy="1021979"/>
          </a:xfrm>
          <a:prstGeom prst="rect">
            <a:avLst/>
          </a:prstGeom>
          <a:noFill/>
          <a:ln>
            <a:noFill/>
          </a:ln>
        </p:spPr>
        <p:txBody>
          <a:bodyPr spcFirstLastPara="1" wrap="square" lIns="201025" tIns="201025" rIns="201025" bIns="201025" anchor="t" anchorCtr="0">
            <a:spAutoFit/>
          </a:bodyPr>
          <a:lstStyle>
            <a:lvl1pPr lvl="0" algn="l">
              <a:lnSpc>
                <a:spcPct val="100000"/>
              </a:lnSpc>
              <a:spcBef>
                <a:spcPts val="0"/>
              </a:spcBef>
              <a:spcAft>
                <a:spcPts val="0"/>
              </a:spcAft>
              <a:buSzPts val="6600"/>
              <a:buFont typeface="Roboto"/>
              <a:buNone/>
              <a:defRPr sz="4003" b="1">
                <a:latin typeface="Roboto"/>
                <a:ea typeface="Roboto"/>
                <a:cs typeface="Roboto"/>
                <a:sym typeface="Roboto"/>
              </a:defRPr>
            </a:lvl1pPr>
            <a:lvl2pPr lvl="1" algn="ctr">
              <a:lnSpc>
                <a:spcPct val="100000"/>
              </a:lnSpc>
              <a:spcBef>
                <a:spcPts val="0"/>
              </a:spcBef>
              <a:spcAft>
                <a:spcPts val="0"/>
              </a:spcAft>
              <a:buSzPts val="7900"/>
              <a:buNone/>
              <a:defRPr sz="4791"/>
            </a:lvl2pPr>
            <a:lvl3pPr lvl="2" algn="ctr">
              <a:lnSpc>
                <a:spcPct val="100000"/>
              </a:lnSpc>
              <a:spcBef>
                <a:spcPts val="0"/>
              </a:spcBef>
              <a:spcAft>
                <a:spcPts val="0"/>
              </a:spcAft>
              <a:buSzPts val="7900"/>
              <a:buNone/>
              <a:defRPr sz="4791"/>
            </a:lvl3pPr>
            <a:lvl4pPr lvl="3" algn="ctr">
              <a:lnSpc>
                <a:spcPct val="100000"/>
              </a:lnSpc>
              <a:spcBef>
                <a:spcPts val="0"/>
              </a:spcBef>
              <a:spcAft>
                <a:spcPts val="0"/>
              </a:spcAft>
              <a:buSzPts val="7900"/>
              <a:buNone/>
              <a:defRPr sz="4791"/>
            </a:lvl4pPr>
            <a:lvl5pPr lvl="4" algn="ctr">
              <a:lnSpc>
                <a:spcPct val="100000"/>
              </a:lnSpc>
              <a:spcBef>
                <a:spcPts val="0"/>
              </a:spcBef>
              <a:spcAft>
                <a:spcPts val="0"/>
              </a:spcAft>
              <a:buSzPts val="7900"/>
              <a:buNone/>
              <a:defRPr sz="4791"/>
            </a:lvl5pPr>
            <a:lvl6pPr lvl="5" algn="ctr">
              <a:lnSpc>
                <a:spcPct val="100000"/>
              </a:lnSpc>
              <a:spcBef>
                <a:spcPts val="0"/>
              </a:spcBef>
              <a:spcAft>
                <a:spcPts val="0"/>
              </a:spcAft>
              <a:buSzPts val="7900"/>
              <a:buNone/>
              <a:defRPr sz="4791"/>
            </a:lvl6pPr>
            <a:lvl7pPr lvl="6" algn="ctr">
              <a:lnSpc>
                <a:spcPct val="100000"/>
              </a:lnSpc>
              <a:spcBef>
                <a:spcPts val="0"/>
              </a:spcBef>
              <a:spcAft>
                <a:spcPts val="0"/>
              </a:spcAft>
              <a:buSzPts val="7900"/>
              <a:buNone/>
              <a:defRPr sz="4791"/>
            </a:lvl7pPr>
            <a:lvl8pPr lvl="7" algn="ctr">
              <a:lnSpc>
                <a:spcPct val="100000"/>
              </a:lnSpc>
              <a:spcBef>
                <a:spcPts val="0"/>
              </a:spcBef>
              <a:spcAft>
                <a:spcPts val="0"/>
              </a:spcAft>
              <a:buSzPts val="7900"/>
              <a:buNone/>
              <a:defRPr sz="4791"/>
            </a:lvl8pPr>
            <a:lvl9pPr lvl="8" algn="ctr">
              <a:lnSpc>
                <a:spcPct val="100000"/>
              </a:lnSpc>
              <a:spcBef>
                <a:spcPts val="0"/>
              </a:spcBef>
              <a:spcAft>
                <a:spcPts val="0"/>
              </a:spcAft>
              <a:buSzPts val="7900"/>
              <a:buNone/>
              <a:defRPr sz="4791"/>
            </a:lvl9pPr>
          </a:lstStyle>
          <a:p>
            <a:endParaRPr/>
          </a:p>
        </p:txBody>
      </p:sp>
      <p:sp>
        <p:nvSpPr>
          <p:cNvPr id="392" name="Google Shape;392;p77"/>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
        <p:nvSpPr>
          <p:cNvPr id="393" name="Google Shape;393;p77"/>
          <p:cNvSpPr/>
          <p:nvPr/>
        </p:nvSpPr>
        <p:spPr>
          <a:xfrm>
            <a:off x="237772" y="234071"/>
            <a:ext cx="852720" cy="20720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88871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lexible and agile dark" type="titleOnly">
  <p:cSld name="Flexible and agile dark">
    <p:bg>
      <p:bgPr>
        <a:solidFill>
          <a:srgbClr val="212121"/>
        </a:solidFill>
        <a:effectLst/>
      </p:bgPr>
    </p:bg>
    <p:spTree>
      <p:nvGrpSpPr>
        <p:cNvPr id="1" name="Shape 39"/>
        <p:cNvGrpSpPr/>
        <p:nvPr/>
      </p:nvGrpSpPr>
      <p:grpSpPr>
        <a:xfrm>
          <a:off x="0" y="0"/>
          <a:ext cx="0" cy="0"/>
          <a:chOff x="0" y="0"/>
          <a:chExt cx="0" cy="0"/>
        </a:xfrm>
      </p:grpSpPr>
      <p:sp>
        <p:nvSpPr>
          <p:cNvPr id="40" name="Google Shape;40;p20"/>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
        <p:nvSpPr>
          <p:cNvPr id="44" name="Google Shape;44;p20"/>
          <p:cNvSpPr txBox="1">
            <a:spLocks noGrp="1"/>
          </p:cNvSpPr>
          <p:nvPr>
            <p:ph type="title"/>
          </p:nvPr>
        </p:nvSpPr>
        <p:spPr>
          <a:xfrm>
            <a:off x="819215" y="1303761"/>
            <a:ext cx="5900816" cy="656187"/>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6600"/>
              <a:buNone/>
              <a:defRPr>
                <a:solidFill>
                  <a:schemeClr val="lt1"/>
                </a:solidFill>
              </a:defRPr>
            </a:lvl1pPr>
            <a:lvl2pPr lvl="1" algn="l">
              <a:lnSpc>
                <a:spcPct val="100000"/>
              </a:lnSpc>
              <a:spcBef>
                <a:spcPts val="0"/>
              </a:spcBef>
              <a:spcAft>
                <a:spcPts val="0"/>
              </a:spcAft>
              <a:buClr>
                <a:schemeClr val="lt1"/>
              </a:buClr>
              <a:buSzPts val="6200"/>
              <a:buNone/>
              <a:defRPr>
                <a:solidFill>
                  <a:schemeClr val="lt1"/>
                </a:solidFill>
              </a:defRPr>
            </a:lvl2pPr>
            <a:lvl3pPr lvl="2" algn="l">
              <a:lnSpc>
                <a:spcPct val="100000"/>
              </a:lnSpc>
              <a:spcBef>
                <a:spcPts val="0"/>
              </a:spcBef>
              <a:spcAft>
                <a:spcPts val="0"/>
              </a:spcAft>
              <a:buClr>
                <a:schemeClr val="lt1"/>
              </a:buClr>
              <a:buSzPts val="6200"/>
              <a:buNone/>
              <a:defRPr>
                <a:solidFill>
                  <a:schemeClr val="lt1"/>
                </a:solidFill>
              </a:defRPr>
            </a:lvl3pPr>
            <a:lvl4pPr lvl="3" algn="l">
              <a:lnSpc>
                <a:spcPct val="100000"/>
              </a:lnSpc>
              <a:spcBef>
                <a:spcPts val="0"/>
              </a:spcBef>
              <a:spcAft>
                <a:spcPts val="0"/>
              </a:spcAft>
              <a:buClr>
                <a:schemeClr val="lt1"/>
              </a:buClr>
              <a:buSzPts val="6200"/>
              <a:buNone/>
              <a:defRPr>
                <a:solidFill>
                  <a:schemeClr val="lt1"/>
                </a:solidFill>
              </a:defRPr>
            </a:lvl4pPr>
            <a:lvl5pPr lvl="4" algn="l">
              <a:lnSpc>
                <a:spcPct val="100000"/>
              </a:lnSpc>
              <a:spcBef>
                <a:spcPts val="0"/>
              </a:spcBef>
              <a:spcAft>
                <a:spcPts val="0"/>
              </a:spcAft>
              <a:buClr>
                <a:schemeClr val="lt1"/>
              </a:buClr>
              <a:buSzPts val="6200"/>
              <a:buNone/>
              <a:defRPr>
                <a:solidFill>
                  <a:schemeClr val="lt1"/>
                </a:solidFill>
              </a:defRPr>
            </a:lvl5pPr>
            <a:lvl6pPr lvl="5" algn="l">
              <a:lnSpc>
                <a:spcPct val="100000"/>
              </a:lnSpc>
              <a:spcBef>
                <a:spcPts val="0"/>
              </a:spcBef>
              <a:spcAft>
                <a:spcPts val="0"/>
              </a:spcAft>
              <a:buClr>
                <a:schemeClr val="lt1"/>
              </a:buClr>
              <a:buSzPts val="6200"/>
              <a:buNone/>
              <a:defRPr>
                <a:solidFill>
                  <a:schemeClr val="lt1"/>
                </a:solidFill>
              </a:defRPr>
            </a:lvl6pPr>
            <a:lvl7pPr lvl="6" algn="l">
              <a:lnSpc>
                <a:spcPct val="100000"/>
              </a:lnSpc>
              <a:spcBef>
                <a:spcPts val="0"/>
              </a:spcBef>
              <a:spcAft>
                <a:spcPts val="0"/>
              </a:spcAft>
              <a:buClr>
                <a:schemeClr val="lt1"/>
              </a:buClr>
              <a:buSzPts val="6200"/>
              <a:buNone/>
              <a:defRPr>
                <a:solidFill>
                  <a:schemeClr val="lt1"/>
                </a:solidFill>
              </a:defRPr>
            </a:lvl7pPr>
            <a:lvl8pPr lvl="7" algn="l">
              <a:lnSpc>
                <a:spcPct val="100000"/>
              </a:lnSpc>
              <a:spcBef>
                <a:spcPts val="0"/>
              </a:spcBef>
              <a:spcAft>
                <a:spcPts val="0"/>
              </a:spcAft>
              <a:buClr>
                <a:schemeClr val="lt1"/>
              </a:buClr>
              <a:buSzPts val="6200"/>
              <a:buNone/>
              <a:defRPr>
                <a:solidFill>
                  <a:schemeClr val="lt1"/>
                </a:solidFill>
              </a:defRPr>
            </a:lvl8pPr>
            <a:lvl9pPr lvl="8" algn="l">
              <a:lnSpc>
                <a:spcPct val="100000"/>
              </a:lnSpc>
              <a:spcBef>
                <a:spcPts val="0"/>
              </a:spcBef>
              <a:spcAft>
                <a:spcPts val="0"/>
              </a:spcAft>
              <a:buClr>
                <a:schemeClr val="lt1"/>
              </a:buClr>
              <a:buSzPts val="6200"/>
              <a:buNone/>
              <a:defRPr>
                <a:solidFill>
                  <a:schemeClr val="lt1"/>
                </a:solidFill>
              </a:defRPr>
            </a:lvl9pPr>
          </a:lstStyle>
          <a:p>
            <a:endParaRPr/>
          </a:p>
        </p:txBody>
      </p:sp>
      <p:sp>
        <p:nvSpPr>
          <p:cNvPr id="45" name="Google Shape;45;p20"/>
          <p:cNvSpPr txBox="1">
            <a:spLocks noGrp="1"/>
          </p:cNvSpPr>
          <p:nvPr>
            <p:ph type="subTitle" idx="1"/>
          </p:nvPr>
        </p:nvSpPr>
        <p:spPr>
          <a:xfrm>
            <a:off x="819213" y="2997009"/>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46" name="Google Shape;46;p20"/>
          <p:cNvSpPr txBox="1">
            <a:spLocks noGrp="1"/>
          </p:cNvSpPr>
          <p:nvPr>
            <p:ph type="body" idx="2"/>
          </p:nvPr>
        </p:nvSpPr>
        <p:spPr>
          <a:xfrm>
            <a:off x="819213" y="3392738"/>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47" name="Google Shape;47;p20"/>
          <p:cNvSpPr txBox="1">
            <a:spLocks noGrp="1"/>
          </p:cNvSpPr>
          <p:nvPr>
            <p:ph type="subTitle" idx="3"/>
          </p:nvPr>
        </p:nvSpPr>
        <p:spPr>
          <a:xfrm>
            <a:off x="819213" y="4752895"/>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48" name="Google Shape;48;p20"/>
          <p:cNvSpPr txBox="1">
            <a:spLocks noGrp="1"/>
          </p:cNvSpPr>
          <p:nvPr>
            <p:ph type="body" idx="4"/>
          </p:nvPr>
        </p:nvSpPr>
        <p:spPr>
          <a:xfrm>
            <a:off x="819213" y="5148624"/>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49" name="Google Shape;49;p20"/>
          <p:cNvSpPr txBox="1">
            <a:spLocks noGrp="1"/>
          </p:cNvSpPr>
          <p:nvPr>
            <p:ph type="subTitle" idx="5"/>
          </p:nvPr>
        </p:nvSpPr>
        <p:spPr>
          <a:xfrm>
            <a:off x="3816012" y="2997009"/>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50" name="Google Shape;50;p20"/>
          <p:cNvSpPr txBox="1">
            <a:spLocks noGrp="1"/>
          </p:cNvSpPr>
          <p:nvPr>
            <p:ph type="body" idx="6"/>
          </p:nvPr>
        </p:nvSpPr>
        <p:spPr>
          <a:xfrm>
            <a:off x="3816012" y="3392738"/>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51" name="Google Shape;51;p20"/>
          <p:cNvSpPr txBox="1">
            <a:spLocks noGrp="1"/>
          </p:cNvSpPr>
          <p:nvPr>
            <p:ph type="subTitle" idx="7"/>
          </p:nvPr>
        </p:nvSpPr>
        <p:spPr>
          <a:xfrm>
            <a:off x="3816012" y="4752895"/>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52" name="Google Shape;52;p20"/>
          <p:cNvSpPr txBox="1">
            <a:spLocks noGrp="1"/>
          </p:cNvSpPr>
          <p:nvPr>
            <p:ph type="body" idx="8"/>
          </p:nvPr>
        </p:nvSpPr>
        <p:spPr>
          <a:xfrm>
            <a:off x="3816012" y="5148624"/>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37987109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entered Layout">
  <p:cSld name="Centered Layout">
    <p:spTree>
      <p:nvGrpSpPr>
        <p:cNvPr id="1" name="Shape 394"/>
        <p:cNvGrpSpPr/>
        <p:nvPr/>
      </p:nvGrpSpPr>
      <p:grpSpPr>
        <a:xfrm>
          <a:off x="0" y="0"/>
          <a:ext cx="0" cy="0"/>
          <a:chOff x="0" y="0"/>
          <a:chExt cx="0" cy="0"/>
        </a:xfrm>
      </p:grpSpPr>
      <p:sp>
        <p:nvSpPr>
          <p:cNvPr id="395" name="Google Shape;395;p78"/>
          <p:cNvSpPr txBox="1">
            <a:spLocks noGrp="1"/>
          </p:cNvSpPr>
          <p:nvPr>
            <p:ph type="title"/>
          </p:nvPr>
        </p:nvSpPr>
        <p:spPr>
          <a:xfrm>
            <a:off x="627304" y="1031079"/>
            <a:ext cx="10955280" cy="624715"/>
          </a:xfrm>
          <a:prstGeom prst="rect">
            <a:avLst/>
          </a:prstGeom>
          <a:noFill/>
          <a:ln>
            <a:noFill/>
          </a:ln>
        </p:spPr>
        <p:txBody>
          <a:bodyPr spcFirstLastPara="1" wrap="square" lIns="0" tIns="0" rIns="0" bIns="0" anchor="t" anchorCtr="0">
            <a:normAutofit/>
          </a:bodyPr>
          <a:lstStyle>
            <a:lvl1pPr lvl="0" algn="ctr">
              <a:lnSpc>
                <a:spcPct val="100000"/>
              </a:lnSpc>
              <a:spcBef>
                <a:spcPts val="0"/>
              </a:spcBef>
              <a:spcAft>
                <a:spcPts val="0"/>
              </a:spcAft>
              <a:buSzPts val="6600"/>
              <a:buFont typeface="Roboto"/>
              <a:buNone/>
              <a:defRPr i="0">
                <a:solidFill>
                  <a:schemeClr val="dk1"/>
                </a:solidFill>
                <a:latin typeface="Roboto"/>
                <a:ea typeface="Roboto"/>
                <a:cs typeface="Roboto"/>
                <a:sym typeface="Roboto"/>
              </a:defRPr>
            </a:lvl1pPr>
            <a:lvl2pPr lvl="1" algn="ctr">
              <a:lnSpc>
                <a:spcPct val="100000"/>
              </a:lnSpc>
              <a:spcBef>
                <a:spcPts val="0"/>
              </a:spcBef>
              <a:spcAft>
                <a:spcPts val="0"/>
              </a:spcAft>
              <a:buSzPts val="6600"/>
              <a:buFont typeface="Roboto"/>
              <a:buNone/>
              <a:defRPr sz="4003" b="1">
                <a:latin typeface="Roboto"/>
                <a:ea typeface="Roboto"/>
                <a:cs typeface="Roboto"/>
                <a:sym typeface="Roboto"/>
              </a:defRPr>
            </a:lvl2pPr>
            <a:lvl3pPr lvl="2" algn="ctr">
              <a:lnSpc>
                <a:spcPct val="100000"/>
              </a:lnSpc>
              <a:spcBef>
                <a:spcPts val="0"/>
              </a:spcBef>
              <a:spcAft>
                <a:spcPts val="0"/>
              </a:spcAft>
              <a:buSzPts val="6600"/>
              <a:buFont typeface="Roboto"/>
              <a:buNone/>
              <a:defRPr sz="4003" b="1">
                <a:latin typeface="Roboto"/>
                <a:ea typeface="Roboto"/>
                <a:cs typeface="Roboto"/>
                <a:sym typeface="Roboto"/>
              </a:defRPr>
            </a:lvl3pPr>
            <a:lvl4pPr lvl="3" algn="ctr">
              <a:lnSpc>
                <a:spcPct val="100000"/>
              </a:lnSpc>
              <a:spcBef>
                <a:spcPts val="0"/>
              </a:spcBef>
              <a:spcAft>
                <a:spcPts val="0"/>
              </a:spcAft>
              <a:buSzPts val="6600"/>
              <a:buFont typeface="Roboto"/>
              <a:buNone/>
              <a:defRPr sz="4003" b="1">
                <a:latin typeface="Roboto"/>
                <a:ea typeface="Roboto"/>
                <a:cs typeface="Roboto"/>
                <a:sym typeface="Roboto"/>
              </a:defRPr>
            </a:lvl4pPr>
            <a:lvl5pPr lvl="4" algn="ctr">
              <a:lnSpc>
                <a:spcPct val="100000"/>
              </a:lnSpc>
              <a:spcBef>
                <a:spcPts val="0"/>
              </a:spcBef>
              <a:spcAft>
                <a:spcPts val="0"/>
              </a:spcAft>
              <a:buSzPts val="6600"/>
              <a:buFont typeface="Roboto"/>
              <a:buNone/>
              <a:defRPr sz="4003" b="1">
                <a:latin typeface="Roboto"/>
                <a:ea typeface="Roboto"/>
                <a:cs typeface="Roboto"/>
                <a:sym typeface="Roboto"/>
              </a:defRPr>
            </a:lvl5pPr>
            <a:lvl6pPr lvl="5" algn="ctr">
              <a:lnSpc>
                <a:spcPct val="100000"/>
              </a:lnSpc>
              <a:spcBef>
                <a:spcPts val="0"/>
              </a:spcBef>
              <a:spcAft>
                <a:spcPts val="0"/>
              </a:spcAft>
              <a:buSzPts val="6600"/>
              <a:buFont typeface="Roboto"/>
              <a:buNone/>
              <a:defRPr sz="4003" b="1">
                <a:latin typeface="Roboto"/>
                <a:ea typeface="Roboto"/>
                <a:cs typeface="Roboto"/>
                <a:sym typeface="Roboto"/>
              </a:defRPr>
            </a:lvl6pPr>
            <a:lvl7pPr lvl="6" algn="ctr">
              <a:lnSpc>
                <a:spcPct val="100000"/>
              </a:lnSpc>
              <a:spcBef>
                <a:spcPts val="0"/>
              </a:spcBef>
              <a:spcAft>
                <a:spcPts val="0"/>
              </a:spcAft>
              <a:buSzPts val="6600"/>
              <a:buFont typeface="Roboto"/>
              <a:buNone/>
              <a:defRPr sz="4003" b="1">
                <a:latin typeface="Roboto"/>
                <a:ea typeface="Roboto"/>
                <a:cs typeface="Roboto"/>
                <a:sym typeface="Roboto"/>
              </a:defRPr>
            </a:lvl7pPr>
            <a:lvl8pPr lvl="7" algn="ctr">
              <a:lnSpc>
                <a:spcPct val="100000"/>
              </a:lnSpc>
              <a:spcBef>
                <a:spcPts val="0"/>
              </a:spcBef>
              <a:spcAft>
                <a:spcPts val="0"/>
              </a:spcAft>
              <a:buSzPts val="6600"/>
              <a:buFont typeface="Roboto"/>
              <a:buNone/>
              <a:defRPr sz="4003" b="1">
                <a:latin typeface="Roboto"/>
                <a:ea typeface="Roboto"/>
                <a:cs typeface="Roboto"/>
                <a:sym typeface="Roboto"/>
              </a:defRPr>
            </a:lvl8pPr>
            <a:lvl9pPr lvl="8" algn="ctr">
              <a:lnSpc>
                <a:spcPct val="100000"/>
              </a:lnSpc>
              <a:spcBef>
                <a:spcPts val="0"/>
              </a:spcBef>
              <a:spcAft>
                <a:spcPts val="0"/>
              </a:spcAft>
              <a:buSzPts val="6600"/>
              <a:buFont typeface="Roboto"/>
              <a:buNone/>
              <a:defRPr sz="4003" b="1">
                <a:latin typeface="Roboto"/>
                <a:ea typeface="Roboto"/>
                <a:cs typeface="Roboto"/>
                <a:sym typeface="Roboto"/>
              </a:defRPr>
            </a:lvl9pPr>
          </a:lstStyle>
          <a:p>
            <a:endParaRPr/>
          </a:p>
        </p:txBody>
      </p:sp>
      <p:sp>
        <p:nvSpPr>
          <p:cNvPr id="396" name="Google Shape;396;p78"/>
          <p:cNvSpPr txBox="1">
            <a:spLocks noGrp="1"/>
          </p:cNvSpPr>
          <p:nvPr>
            <p:ph type="body" idx="1"/>
          </p:nvPr>
        </p:nvSpPr>
        <p:spPr>
          <a:xfrm>
            <a:off x="609598" y="2418767"/>
            <a:ext cx="10915255" cy="3684795"/>
          </a:xfrm>
          <a:prstGeom prst="rect">
            <a:avLst/>
          </a:prstGeom>
          <a:noFill/>
          <a:ln>
            <a:noFill/>
          </a:ln>
        </p:spPr>
        <p:txBody>
          <a:bodyPr spcFirstLastPara="1" wrap="square" lIns="0" tIns="0" rIns="0" bIns="0" anchor="t" anchorCtr="0">
            <a:normAutofit/>
          </a:bodyPr>
          <a:lstStyle>
            <a:lvl1pPr marL="609585" lvl="0" indent="-304792" algn="ctr">
              <a:lnSpc>
                <a:spcPct val="115000"/>
              </a:lnSpc>
              <a:spcBef>
                <a:spcPts val="0"/>
              </a:spcBef>
              <a:spcAft>
                <a:spcPts val="0"/>
              </a:spcAft>
              <a:buSzPts val="2000"/>
              <a:buFont typeface="Roboto"/>
              <a:buNone/>
              <a:defRPr sz="1213">
                <a:latin typeface="Roboto"/>
                <a:ea typeface="Roboto"/>
                <a:cs typeface="Roboto"/>
                <a:sym typeface="Roboto"/>
              </a:defRPr>
            </a:lvl1pPr>
            <a:lvl2pPr marL="1219170" lvl="1" indent="-304792" algn="ctr">
              <a:lnSpc>
                <a:spcPct val="115000"/>
              </a:lnSpc>
              <a:spcBef>
                <a:spcPts val="0"/>
              </a:spcBef>
              <a:spcAft>
                <a:spcPts val="0"/>
              </a:spcAft>
              <a:buSzPts val="2000"/>
              <a:buFont typeface="Roboto"/>
              <a:buNone/>
              <a:defRPr sz="1213">
                <a:latin typeface="Roboto"/>
                <a:ea typeface="Roboto"/>
                <a:cs typeface="Roboto"/>
                <a:sym typeface="Roboto"/>
              </a:defRPr>
            </a:lvl2pPr>
            <a:lvl3pPr marL="1828754" lvl="2" indent="-304792" algn="ctr">
              <a:lnSpc>
                <a:spcPct val="115000"/>
              </a:lnSpc>
              <a:spcBef>
                <a:spcPts val="0"/>
              </a:spcBef>
              <a:spcAft>
                <a:spcPts val="0"/>
              </a:spcAft>
              <a:buSzPts val="2000"/>
              <a:buFont typeface="Roboto"/>
              <a:buNone/>
              <a:defRPr sz="1213">
                <a:latin typeface="Roboto"/>
                <a:ea typeface="Roboto"/>
                <a:cs typeface="Roboto"/>
                <a:sym typeface="Roboto"/>
              </a:defRPr>
            </a:lvl3pPr>
            <a:lvl4pPr marL="2438339" lvl="3" indent="-304792" algn="ctr">
              <a:lnSpc>
                <a:spcPct val="115000"/>
              </a:lnSpc>
              <a:spcBef>
                <a:spcPts val="0"/>
              </a:spcBef>
              <a:spcAft>
                <a:spcPts val="0"/>
              </a:spcAft>
              <a:buSzPts val="2000"/>
              <a:buFont typeface="Roboto"/>
              <a:buNone/>
              <a:defRPr sz="1213">
                <a:latin typeface="Roboto"/>
                <a:ea typeface="Roboto"/>
                <a:cs typeface="Roboto"/>
                <a:sym typeface="Roboto"/>
              </a:defRPr>
            </a:lvl4pPr>
            <a:lvl5pPr marL="3047924" lvl="4" indent="-304792" algn="ctr">
              <a:lnSpc>
                <a:spcPct val="115000"/>
              </a:lnSpc>
              <a:spcBef>
                <a:spcPts val="0"/>
              </a:spcBef>
              <a:spcAft>
                <a:spcPts val="0"/>
              </a:spcAft>
              <a:buSzPts val="2000"/>
              <a:buFont typeface="Roboto"/>
              <a:buNone/>
              <a:defRPr sz="1213">
                <a:latin typeface="Roboto"/>
                <a:ea typeface="Roboto"/>
                <a:cs typeface="Roboto"/>
                <a:sym typeface="Roboto"/>
              </a:defRPr>
            </a:lvl5pPr>
            <a:lvl6pPr marL="3657509" lvl="5" indent="-304792" algn="ctr">
              <a:lnSpc>
                <a:spcPct val="115000"/>
              </a:lnSpc>
              <a:spcBef>
                <a:spcPts val="0"/>
              </a:spcBef>
              <a:spcAft>
                <a:spcPts val="0"/>
              </a:spcAft>
              <a:buSzPts val="2000"/>
              <a:buFont typeface="Roboto"/>
              <a:buNone/>
              <a:defRPr sz="1213">
                <a:latin typeface="Roboto"/>
                <a:ea typeface="Roboto"/>
                <a:cs typeface="Roboto"/>
                <a:sym typeface="Roboto"/>
              </a:defRPr>
            </a:lvl6pPr>
            <a:lvl7pPr marL="4267093" lvl="6" indent="-304792" algn="ctr">
              <a:lnSpc>
                <a:spcPct val="115000"/>
              </a:lnSpc>
              <a:spcBef>
                <a:spcPts val="0"/>
              </a:spcBef>
              <a:spcAft>
                <a:spcPts val="0"/>
              </a:spcAft>
              <a:buSzPts val="2000"/>
              <a:buFont typeface="Roboto"/>
              <a:buNone/>
              <a:defRPr sz="1213">
                <a:latin typeface="Roboto"/>
                <a:ea typeface="Roboto"/>
                <a:cs typeface="Roboto"/>
                <a:sym typeface="Roboto"/>
              </a:defRPr>
            </a:lvl7pPr>
            <a:lvl8pPr marL="4876678" lvl="7" indent="-304792" algn="ctr">
              <a:lnSpc>
                <a:spcPct val="115000"/>
              </a:lnSpc>
              <a:spcBef>
                <a:spcPts val="0"/>
              </a:spcBef>
              <a:spcAft>
                <a:spcPts val="0"/>
              </a:spcAft>
              <a:buSzPts val="2000"/>
              <a:buFont typeface="Roboto"/>
              <a:buNone/>
              <a:defRPr sz="1213">
                <a:latin typeface="Roboto"/>
                <a:ea typeface="Roboto"/>
                <a:cs typeface="Roboto"/>
                <a:sym typeface="Roboto"/>
              </a:defRPr>
            </a:lvl8pPr>
            <a:lvl9pPr marL="5486263" lvl="8" indent="-304792" algn="ctr">
              <a:lnSpc>
                <a:spcPct val="115000"/>
              </a:lnSpc>
              <a:spcBef>
                <a:spcPts val="0"/>
              </a:spcBef>
              <a:spcAft>
                <a:spcPts val="0"/>
              </a:spcAft>
              <a:buSzPts val="2000"/>
              <a:buFont typeface="Roboto"/>
              <a:buNone/>
              <a:defRPr sz="1213">
                <a:latin typeface="Roboto"/>
                <a:ea typeface="Roboto"/>
                <a:cs typeface="Roboto"/>
                <a:sym typeface="Roboto"/>
              </a:defRPr>
            </a:lvl9pPr>
          </a:lstStyle>
          <a:p>
            <a:endParaRPr/>
          </a:p>
        </p:txBody>
      </p:sp>
      <p:sp>
        <p:nvSpPr>
          <p:cNvPr id="397" name="Google Shape;397;p78"/>
          <p:cNvSpPr txBox="1">
            <a:spLocks noGrp="1"/>
          </p:cNvSpPr>
          <p:nvPr>
            <p:ph type="sldNum" idx="12"/>
          </p:nvPr>
        </p:nvSpPr>
        <p:spPr>
          <a:xfrm>
            <a:off x="8778240" y="6377941"/>
            <a:ext cx="2803952" cy="342737"/>
          </a:xfrm>
          <a:prstGeom prst="rect">
            <a:avLst/>
          </a:prstGeom>
          <a:noFill/>
          <a:ln>
            <a:noFill/>
          </a:ln>
        </p:spPr>
        <p:txBody>
          <a:bodyPr spcFirstLastPara="1" wrap="square" lIns="0" tIns="0" rIns="0" bIns="0" anchor="t" anchorCtr="0">
            <a:normAutofit/>
          </a:bodyPr>
          <a:lstStyle>
            <a:lvl1pPr marL="0" marR="0" lvl="0"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7485668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ustom Layout 2">
  <p:cSld name="Custom Layout 2">
    <p:spTree>
      <p:nvGrpSpPr>
        <p:cNvPr id="1" name="Shape 398"/>
        <p:cNvGrpSpPr/>
        <p:nvPr/>
      </p:nvGrpSpPr>
      <p:grpSpPr>
        <a:xfrm>
          <a:off x="0" y="0"/>
          <a:ext cx="0" cy="0"/>
          <a:chOff x="0" y="0"/>
          <a:chExt cx="0" cy="0"/>
        </a:xfrm>
      </p:grpSpPr>
      <p:sp>
        <p:nvSpPr>
          <p:cNvPr id="399" name="Google Shape;399;p79"/>
          <p:cNvSpPr/>
          <p:nvPr/>
        </p:nvSpPr>
        <p:spPr>
          <a:xfrm>
            <a:off x="1" y="259"/>
            <a:ext cx="12192060" cy="6857484"/>
          </a:xfrm>
          <a:prstGeom prst="rect">
            <a:avLst/>
          </a:prstGeom>
          <a:gradFill>
            <a:gsLst>
              <a:gs pos="0">
                <a:srgbClr val="B4D3E4"/>
              </a:gs>
              <a:gs pos="100000">
                <a:srgbClr val="EBEFF0"/>
              </a:gs>
            </a:gsLst>
            <a:lin ang="780369" scaled="0"/>
          </a:gra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400" name="Google Shape;400;p79"/>
          <p:cNvSpPr/>
          <p:nvPr/>
        </p:nvSpPr>
        <p:spPr>
          <a:xfrm>
            <a:off x="-32369" y="-27682"/>
            <a:ext cx="12224445" cy="6946625"/>
          </a:xfrm>
          <a:prstGeom prst="rect">
            <a:avLst/>
          </a:prstGeom>
          <a:solidFill>
            <a:srgbClr val="FFFFFF">
              <a:alpha val="38039"/>
            </a:srgbClr>
          </a:solidFill>
          <a:ln>
            <a:noFill/>
          </a:ln>
        </p:spPr>
        <p:txBody>
          <a:bodyPr spcFirstLastPara="1" wrap="square" lIns="55433" tIns="55433" rIns="55433" bIns="55433" anchor="t"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sp>
        <p:nvSpPr>
          <p:cNvPr id="401" name="Google Shape;401;p79"/>
          <p:cNvSpPr txBox="1">
            <a:spLocks noGrp="1"/>
          </p:cNvSpPr>
          <p:nvPr>
            <p:ph type="title"/>
          </p:nvPr>
        </p:nvSpPr>
        <p:spPr>
          <a:xfrm>
            <a:off x="627298" y="1031080"/>
            <a:ext cx="5328455" cy="624896"/>
          </a:xfrm>
          <a:prstGeom prst="rect">
            <a:avLst/>
          </a:prstGeom>
          <a:noFill/>
          <a:ln>
            <a:noFill/>
          </a:ln>
        </p:spPr>
        <p:txBody>
          <a:bodyPr spcFirstLastPara="1" wrap="square" lIns="201025" tIns="201025" rIns="201025" bIns="201025" anchor="t" anchorCtr="0">
            <a:normAutofit/>
          </a:bodyPr>
          <a:lstStyle>
            <a:lvl1pPr lvl="0" algn="l">
              <a:lnSpc>
                <a:spcPct val="100000"/>
              </a:lnSpc>
              <a:spcBef>
                <a:spcPts val="0"/>
              </a:spcBef>
              <a:spcAft>
                <a:spcPts val="0"/>
              </a:spcAft>
              <a:buSzPts val="6600"/>
              <a:buNone/>
              <a:defRPr>
                <a:latin typeface="Calibri"/>
                <a:ea typeface="Calibri"/>
                <a:cs typeface="Calibri"/>
                <a:sym typeface="Calibri"/>
              </a:defRPr>
            </a:lvl1pPr>
            <a:lvl2pPr lvl="1" algn="l">
              <a:lnSpc>
                <a:spcPct val="100000"/>
              </a:lnSpc>
              <a:spcBef>
                <a:spcPts val="0"/>
              </a:spcBef>
              <a:spcAft>
                <a:spcPts val="0"/>
              </a:spcAft>
              <a:buSzPts val="6200"/>
              <a:buNone/>
              <a:defRPr>
                <a:latin typeface="Calibri"/>
                <a:ea typeface="Calibri"/>
                <a:cs typeface="Calibri"/>
                <a:sym typeface="Calibri"/>
              </a:defRPr>
            </a:lvl2pPr>
            <a:lvl3pPr lvl="2" algn="l">
              <a:lnSpc>
                <a:spcPct val="100000"/>
              </a:lnSpc>
              <a:spcBef>
                <a:spcPts val="0"/>
              </a:spcBef>
              <a:spcAft>
                <a:spcPts val="0"/>
              </a:spcAft>
              <a:buSzPts val="6200"/>
              <a:buNone/>
              <a:defRPr>
                <a:latin typeface="Calibri"/>
                <a:ea typeface="Calibri"/>
                <a:cs typeface="Calibri"/>
                <a:sym typeface="Calibri"/>
              </a:defRPr>
            </a:lvl3pPr>
            <a:lvl4pPr lvl="3" algn="l">
              <a:lnSpc>
                <a:spcPct val="100000"/>
              </a:lnSpc>
              <a:spcBef>
                <a:spcPts val="0"/>
              </a:spcBef>
              <a:spcAft>
                <a:spcPts val="0"/>
              </a:spcAft>
              <a:buSzPts val="6200"/>
              <a:buNone/>
              <a:defRPr>
                <a:latin typeface="Calibri"/>
                <a:ea typeface="Calibri"/>
                <a:cs typeface="Calibri"/>
                <a:sym typeface="Calibri"/>
              </a:defRPr>
            </a:lvl4pPr>
            <a:lvl5pPr lvl="4" algn="l">
              <a:lnSpc>
                <a:spcPct val="100000"/>
              </a:lnSpc>
              <a:spcBef>
                <a:spcPts val="0"/>
              </a:spcBef>
              <a:spcAft>
                <a:spcPts val="0"/>
              </a:spcAft>
              <a:buSzPts val="6200"/>
              <a:buNone/>
              <a:defRPr>
                <a:latin typeface="Calibri"/>
                <a:ea typeface="Calibri"/>
                <a:cs typeface="Calibri"/>
                <a:sym typeface="Calibri"/>
              </a:defRPr>
            </a:lvl5pPr>
            <a:lvl6pPr lvl="5" algn="l">
              <a:lnSpc>
                <a:spcPct val="100000"/>
              </a:lnSpc>
              <a:spcBef>
                <a:spcPts val="0"/>
              </a:spcBef>
              <a:spcAft>
                <a:spcPts val="0"/>
              </a:spcAft>
              <a:buSzPts val="6200"/>
              <a:buNone/>
              <a:defRPr>
                <a:latin typeface="Calibri"/>
                <a:ea typeface="Calibri"/>
                <a:cs typeface="Calibri"/>
                <a:sym typeface="Calibri"/>
              </a:defRPr>
            </a:lvl6pPr>
            <a:lvl7pPr lvl="6" algn="l">
              <a:lnSpc>
                <a:spcPct val="100000"/>
              </a:lnSpc>
              <a:spcBef>
                <a:spcPts val="0"/>
              </a:spcBef>
              <a:spcAft>
                <a:spcPts val="0"/>
              </a:spcAft>
              <a:buSzPts val="6200"/>
              <a:buNone/>
              <a:defRPr>
                <a:latin typeface="Calibri"/>
                <a:ea typeface="Calibri"/>
                <a:cs typeface="Calibri"/>
                <a:sym typeface="Calibri"/>
              </a:defRPr>
            </a:lvl7pPr>
            <a:lvl8pPr lvl="7" algn="l">
              <a:lnSpc>
                <a:spcPct val="100000"/>
              </a:lnSpc>
              <a:spcBef>
                <a:spcPts val="0"/>
              </a:spcBef>
              <a:spcAft>
                <a:spcPts val="0"/>
              </a:spcAft>
              <a:buSzPts val="6200"/>
              <a:buNone/>
              <a:defRPr>
                <a:latin typeface="Calibri"/>
                <a:ea typeface="Calibri"/>
                <a:cs typeface="Calibri"/>
                <a:sym typeface="Calibri"/>
              </a:defRPr>
            </a:lvl8pPr>
            <a:lvl9pPr lvl="8" algn="l">
              <a:lnSpc>
                <a:spcPct val="100000"/>
              </a:lnSpc>
              <a:spcBef>
                <a:spcPts val="0"/>
              </a:spcBef>
              <a:spcAft>
                <a:spcPts val="0"/>
              </a:spcAft>
              <a:buSzPts val="6200"/>
              <a:buNone/>
              <a:defRPr>
                <a:latin typeface="Calibri"/>
                <a:ea typeface="Calibri"/>
                <a:cs typeface="Calibri"/>
                <a:sym typeface="Calibri"/>
              </a:defRPr>
            </a:lvl9pPr>
          </a:lstStyle>
          <a:p>
            <a:endParaRPr/>
          </a:p>
        </p:txBody>
      </p:sp>
      <p:sp>
        <p:nvSpPr>
          <p:cNvPr id="402" name="Google Shape;402;p79"/>
          <p:cNvSpPr/>
          <p:nvPr/>
        </p:nvSpPr>
        <p:spPr>
          <a:xfrm>
            <a:off x="237772" y="234071"/>
            <a:ext cx="852720" cy="20720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598150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_HEADER_4">
  <p:cSld name="SECTION_HEADER_4">
    <p:spTree>
      <p:nvGrpSpPr>
        <p:cNvPr id="1" name="Shape 403"/>
        <p:cNvGrpSpPr/>
        <p:nvPr/>
      </p:nvGrpSpPr>
      <p:grpSpPr>
        <a:xfrm>
          <a:off x="0" y="0"/>
          <a:ext cx="0" cy="0"/>
          <a:chOff x="0" y="0"/>
          <a:chExt cx="0" cy="0"/>
        </a:xfrm>
      </p:grpSpPr>
      <p:sp>
        <p:nvSpPr>
          <p:cNvPr id="404" name="Google Shape;404;p80"/>
          <p:cNvSpPr txBox="1">
            <a:spLocks noGrp="1"/>
          </p:cNvSpPr>
          <p:nvPr>
            <p:ph type="title"/>
          </p:nvPr>
        </p:nvSpPr>
        <p:spPr>
          <a:xfrm>
            <a:off x="415600" y="1007939"/>
            <a:ext cx="11360808" cy="1021979"/>
          </a:xfrm>
          <a:prstGeom prst="rect">
            <a:avLst/>
          </a:prstGeom>
          <a:noFill/>
          <a:ln>
            <a:noFill/>
          </a:ln>
        </p:spPr>
        <p:txBody>
          <a:bodyPr spcFirstLastPara="1" wrap="square" lIns="201025" tIns="201025" rIns="201025" bIns="201025" anchor="t" anchorCtr="0">
            <a:spAutoFit/>
          </a:bodyPr>
          <a:lstStyle>
            <a:lvl1pPr lvl="0" algn="l">
              <a:lnSpc>
                <a:spcPct val="100000"/>
              </a:lnSpc>
              <a:spcBef>
                <a:spcPts val="0"/>
              </a:spcBef>
              <a:spcAft>
                <a:spcPts val="0"/>
              </a:spcAft>
              <a:buSzPts val="6600"/>
              <a:buFont typeface="Roboto"/>
              <a:buNone/>
              <a:defRPr sz="4003" b="1">
                <a:latin typeface="Roboto"/>
                <a:ea typeface="Roboto"/>
                <a:cs typeface="Roboto"/>
                <a:sym typeface="Roboto"/>
              </a:defRPr>
            </a:lvl1pPr>
            <a:lvl2pPr lvl="1" algn="ctr">
              <a:lnSpc>
                <a:spcPct val="100000"/>
              </a:lnSpc>
              <a:spcBef>
                <a:spcPts val="0"/>
              </a:spcBef>
              <a:spcAft>
                <a:spcPts val="0"/>
              </a:spcAft>
              <a:buSzPts val="7900"/>
              <a:buNone/>
              <a:defRPr sz="4791"/>
            </a:lvl2pPr>
            <a:lvl3pPr lvl="2" algn="ctr">
              <a:lnSpc>
                <a:spcPct val="100000"/>
              </a:lnSpc>
              <a:spcBef>
                <a:spcPts val="0"/>
              </a:spcBef>
              <a:spcAft>
                <a:spcPts val="0"/>
              </a:spcAft>
              <a:buSzPts val="7900"/>
              <a:buNone/>
              <a:defRPr sz="4791"/>
            </a:lvl3pPr>
            <a:lvl4pPr lvl="3" algn="ctr">
              <a:lnSpc>
                <a:spcPct val="100000"/>
              </a:lnSpc>
              <a:spcBef>
                <a:spcPts val="0"/>
              </a:spcBef>
              <a:spcAft>
                <a:spcPts val="0"/>
              </a:spcAft>
              <a:buSzPts val="7900"/>
              <a:buNone/>
              <a:defRPr sz="4791"/>
            </a:lvl4pPr>
            <a:lvl5pPr lvl="4" algn="ctr">
              <a:lnSpc>
                <a:spcPct val="100000"/>
              </a:lnSpc>
              <a:spcBef>
                <a:spcPts val="0"/>
              </a:spcBef>
              <a:spcAft>
                <a:spcPts val="0"/>
              </a:spcAft>
              <a:buSzPts val="7900"/>
              <a:buNone/>
              <a:defRPr sz="4791"/>
            </a:lvl5pPr>
            <a:lvl6pPr lvl="5" algn="ctr">
              <a:lnSpc>
                <a:spcPct val="100000"/>
              </a:lnSpc>
              <a:spcBef>
                <a:spcPts val="0"/>
              </a:spcBef>
              <a:spcAft>
                <a:spcPts val="0"/>
              </a:spcAft>
              <a:buSzPts val="7900"/>
              <a:buNone/>
              <a:defRPr sz="4791"/>
            </a:lvl6pPr>
            <a:lvl7pPr lvl="6" algn="ctr">
              <a:lnSpc>
                <a:spcPct val="100000"/>
              </a:lnSpc>
              <a:spcBef>
                <a:spcPts val="0"/>
              </a:spcBef>
              <a:spcAft>
                <a:spcPts val="0"/>
              </a:spcAft>
              <a:buSzPts val="7900"/>
              <a:buNone/>
              <a:defRPr sz="4791"/>
            </a:lvl7pPr>
            <a:lvl8pPr lvl="7" algn="ctr">
              <a:lnSpc>
                <a:spcPct val="100000"/>
              </a:lnSpc>
              <a:spcBef>
                <a:spcPts val="0"/>
              </a:spcBef>
              <a:spcAft>
                <a:spcPts val="0"/>
              </a:spcAft>
              <a:buSzPts val="7900"/>
              <a:buNone/>
              <a:defRPr sz="4791"/>
            </a:lvl8pPr>
            <a:lvl9pPr lvl="8" algn="ctr">
              <a:lnSpc>
                <a:spcPct val="100000"/>
              </a:lnSpc>
              <a:spcBef>
                <a:spcPts val="0"/>
              </a:spcBef>
              <a:spcAft>
                <a:spcPts val="0"/>
              </a:spcAft>
              <a:buSzPts val="7900"/>
              <a:buNone/>
              <a:defRPr sz="4791"/>
            </a:lvl9pPr>
          </a:lstStyle>
          <a:p>
            <a:endParaRPr/>
          </a:p>
        </p:txBody>
      </p:sp>
      <p:sp>
        <p:nvSpPr>
          <p:cNvPr id="405" name="Google Shape;405;p80"/>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
        <p:nvSpPr>
          <p:cNvPr id="406" name="Google Shape;406;p80"/>
          <p:cNvSpPr/>
          <p:nvPr/>
        </p:nvSpPr>
        <p:spPr>
          <a:xfrm>
            <a:off x="237772" y="234071"/>
            <a:ext cx="852720" cy="20720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466880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entered Layout 1">
  <p:cSld name="Centered Layout 1">
    <p:spTree>
      <p:nvGrpSpPr>
        <p:cNvPr id="1" name="Shape 407"/>
        <p:cNvGrpSpPr/>
        <p:nvPr/>
      </p:nvGrpSpPr>
      <p:grpSpPr>
        <a:xfrm>
          <a:off x="0" y="0"/>
          <a:ext cx="0" cy="0"/>
          <a:chOff x="0" y="0"/>
          <a:chExt cx="0" cy="0"/>
        </a:xfrm>
      </p:grpSpPr>
      <p:sp>
        <p:nvSpPr>
          <p:cNvPr id="408" name="Google Shape;408;p81"/>
          <p:cNvSpPr txBox="1">
            <a:spLocks noGrp="1"/>
          </p:cNvSpPr>
          <p:nvPr>
            <p:ph type="sldNum" idx="12"/>
          </p:nvPr>
        </p:nvSpPr>
        <p:spPr>
          <a:xfrm>
            <a:off x="8778240" y="6377941"/>
            <a:ext cx="2803952" cy="342737"/>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
        <p:nvSpPr>
          <p:cNvPr id="409" name="Google Shape;409;p81"/>
          <p:cNvSpPr txBox="1">
            <a:spLocks noGrp="1"/>
          </p:cNvSpPr>
          <p:nvPr>
            <p:ph type="sldNum" idx="2"/>
          </p:nvPr>
        </p:nvSpPr>
        <p:spPr>
          <a:xfrm>
            <a:off x="-41950" y="6754625"/>
            <a:ext cx="7935555" cy="179192"/>
          </a:xfrm>
          <a:prstGeom prst="rect">
            <a:avLst/>
          </a:prstGeom>
          <a:noFill/>
          <a:ln>
            <a:noFill/>
          </a:ln>
        </p:spPr>
        <p:txBody>
          <a:bodyPr spcFirstLastPara="1" wrap="square" lIns="150775" tIns="150775" rIns="150775" bIns="150775" anchor="ctr" anchorCtr="0">
            <a:noAutofit/>
          </a:bodyPr>
          <a:lstStyle>
            <a:lvl1pPr marL="0" marR="0" lvl="0" indent="0" algn="l">
              <a:lnSpc>
                <a:spcPct val="100000"/>
              </a:lnSpc>
              <a:spcBef>
                <a:spcPts val="0"/>
              </a:spcBef>
              <a:spcAft>
                <a:spcPts val="0"/>
              </a:spcAft>
              <a:buClr>
                <a:srgbClr val="000000"/>
              </a:buClr>
              <a:buSzPts val="1800"/>
              <a:buFont typeface="Arial"/>
              <a:buNone/>
              <a:defRPr sz="667" b="0" i="0" u="none" strike="noStrike" cap="none">
                <a:solidFill>
                  <a:srgbClr val="999999"/>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800"/>
              <a:buFont typeface="Arial"/>
              <a:buNone/>
              <a:defRPr sz="667" b="0" i="0" u="none" strike="noStrike" cap="none">
                <a:solidFill>
                  <a:srgbClr val="999999"/>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800"/>
              <a:buFont typeface="Arial"/>
              <a:buNone/>
              <a:defRPr sz="667" b="0" i="0" u="none" strike="noStrike" cap="none">
                <a:solidFill>
                  <a:srgbClr val="999999"/>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800"/>
              <a:buFont typeface="Arial"/>
              <a:buNone/>
              <a:defRPr sz="667" b="0" i="0" u="none" strike="noStrike" cap="none">
                <a:solidFill>
                  <a:srgbClr val="999999"/>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800"/>
              <a:buFont typeface="Arial"/>
              <a:buNone/>
              <a:defRPr sz="667" b="0" i="0" u="none" strike="noStrike" cap="none">
                <a:solidFill>
                  <a:srgbClr val="999999"/>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800"/>
              <a:buFont typeface="Arial"/>
              <a:buNone/>
              <a:defRPr sz="667" b="0" i="0" u="none" strike="noStrike" cap="none">
                <a:solidFill>
                  <a:srgbClr val="999999"/>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800"/>
              <a:buFont typeface="Arial"/>
              <a:buNone/>
              <a:defRPr sz="667" b="0" i="0" u="none" strike="noStrike" cap="none">
                <a:solidFill>
                  <a:srgbClr val="999999"/>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800"/>
              <a:buFont typeface="Arial"/>
              <a:buNone/>
              <a:defRPr sz="667" b="0" i="0" u="none" strike="noStrike" cap="none">
                <a:solidFill>
                  <a:srgbClr val="999999"/>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800"/>
              <a:buFont typeface="Arial"/>
              <a:buNone/>
              <a:defRPr sz="667" b="0" i="0" u="none" strike="noStrike" cap="none">
                <a:solidFill>
                  <a:srgbClr val="999999"/>
                </a:solidFill>
                <a:latin typeface="Calibri"/>
                <a:ea typeface="Calibri"/>
                <a:cs typeface="Calibri"/>
                <a:sym typeface="Calibri"/>
              </a:defRPr>
            </a:lvl9pPr>
          </a:lstStyle>
          <a:p>
            <a:r>
              <a:rPr lang="en-US"/>
              <a:t>This document is strictly private, confidential and personal to its recipients and should not be copied, distributed or reproduced in whole or in part, nor passed to any third party. </a:t>
            </a:r>
            <a:endParaRPr lang="en-US" sz="1335">
              <a:solidFill>
                <a:schemeClr val="dk2"/>
              </a:solidFill>
              <a:latin typeface="Arial"/>
              <a:ea typeface="Arial"/>
              <a:cs typeface="Arial"/>
              <a:sym typeface="Arial"/>
            </a:endParaRPr>
          </a:p>
          <a:p>
            <a:endParaRPr lang="en-US"/>
          </a:p>
        </p:txBody>
      </p:sp>
    </p:spTree>
    <p:extLst>
      <p:ext uri="{BB962C8B-B14F-4D97-AF65-F5344CB8AC3E}">
        <p14:creationId xmlns:p14="http://schemas.microsoft.com/office/powerpoint/2010/main" val="26632972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noChangeAspect="1"/>
          </p:cNvSpPr>
          <p:nvPr>
            <p:ph type="pic" sz="quarter" idx="11"/>
          </p:nvPr>
        </p:nvSpPr>
        <p:spPr>
          <a:xfrm>
            <a:off x="2489813" y="727200"/>
            <a:ext cx="7200000" cy="5400000"/>
          </a:xfrm>
          <a:prstGeom prst="rect">
            <a:avLst/>
          </a:prstGeom>
        </p:spPr>
        <p:txBody>
          <a:bodyPr/>
          <a:lstStyle/>
          <a:p>
            <a:r>
              <a:rPr lang="en-US" dirty="0"/>
              <a:t>Click icon to add picture</a:t>
            </a:r>
            <a:endParaRPr lang="en-GB" dirty="0"/>
          </a:p>
        </p:txBody>
      </p:sp>
      <p:sp>
        <p:nvSpPr>
          <p:cNvPr id="2" name="Title 1"/>
          <p:cNvSpPr>
            <a:spLocks noGrp="1"/>
          </p:cNvSpPr>
          <p:nvPr>
            <p:ph type="ctrTitle"/>
          </p:nvPr>
        </p:nvSpPr>
        <p:spPr bwMode="gray">
          <a:xfrm>
            <a:off x="501651" y="5549440"/>
            <a:ext cx="5594349" cy="324000"/>
          </a:xfrm>
        </p:spPr>
        <p:txBody>
          <a:bodyPr anchor="t" anchorCtr="0">
            <a:noAutofit/>
          </a:bodyPr>
          <a:lstStyle>
            <a:lvl1pPr algn="l">
              <a:lnSpc>
                <a:spcPct val="100000"/>
              </a:lnSpc>
              <a:defRPr sz="180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501651" y="5864230"/>
            <a:ext cx="5594348"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7" name="Group 6"/>
          <p:cNvGrpSpPr/>
          <p:nvPr/>
        </p:nvGrpSpPr>
        <p:grpSpPr>
          <a:xfrm>
            <a:off x="503988" y="378000"/>
            <a:ext cx="2160000" cy="307976"/>
            <a:chOff x="398463" y="404813"/>
            <a:chExt cx="1627187" cy="307976"/>
          </a:xfrm>
          <a:solidFill>
            <a:schemeClr val="tx1"/>
          </a:solidFill>
        </p:grpSpPr>
        <p:sp>
          <p:nvSpPr>
            <p:cNvPr id="8"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0"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1"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2"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3"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4"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5"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6"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7"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8"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grpSp>
    </p:spTree>
    <p:extLst>
      <p:ext uri="{BB962C8B-B14F-4D97-AF65-F5344CB8AC3E}">
        <p14:creationId xmlns:p14="http://schemas.microsoft.com/office/powerpoint/2010/main" val="1025102241"/>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3336000" y="1368000"/>
            <a:ext cx="5520000" cy="4140000"/>
          </a:xfrm>
          <a:prstGeom prst="ellipse">
            <a:avLst/>
          </a:prstGeom>
          <a:ln w="25400">
            <a:solidFill>
              <a:schemeClr val="accent1"/>
            </a:solidFill>
          </a:ln>
        </p:spPr>
        <p:txBody>
          <a:bodyPr lIns="108000" tIns="108000" rIns="108000" bIns="108000" anchor="ctr" anchorCtr="0">
            <a:normAutofit/>
          </a:bodyPr>
          <a:lstStyle>
            <a:lvl1pPr algn="ctr">
              <a:lnSpc>
                <a:spcPts val="4200"/>
              </a:lnSpc>
              <a:defRPr sz="36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501651" y="5864230"/>
            <a:ext cx="5594348"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7" name="Group 6"/>
          <p:cNvGrpSpPr/>
          <p:nvPr/>
        </p:nvGrpSpPr>
        <p:grpSpPr>
          <a:xfrm>
            <a:off x="503988" y="378000"/>
            <a:ext cx="2160000" cy="307976"/>
            <a:chOff x="398463" y="404813"/>
            <a:chExt cx="1627187" cy="307976"/>
          </a:xfrm>
          <a:solidFill>
            <a:schemeClr val="tx1"/>
          </a:solidFill>
        </p:grpSpPr>
        <p:sp>
          <p:nvSpPr>
            <p:cNvPr id="8"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0"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1"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2"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3"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4"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5"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6"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7"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3387074448"/>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38970502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8775"/>
            <a:ext cx="9277349" cy="4752975"/>
          </a:xfrm>
          <a:prstGeom prst="rect">
            <a:avLst/>
          </a:prstGeom>
        </p:spPr>
        <p:txBody>
          <a:bodyPr>
            <a:normAutofit/>
          </a:bodyPr>
          <a:lstStyle>
            <a:lvl1pPr>
              <a:spcBef>
                <a:spcPts val="3600"/>
              </a:spcBef>
              <a:defRPr sz="2200">
                <a:solidFill>
                  <a:schemeClr val="tx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Tree>
    <p:extLst>
      <p:ext uri="{BB962C8B-B14F-4D97-AF65-F5344CB8AC3E}">
        <p14:creationId xmlns:p14="http://schemas.microsoft.com/office/powerpoint/2010/main" val="3164025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62256" y="405929"/>
            <a:ext cx="2804160" cy="1027760"/>
          </a:xfrm>
        </p:spPr>
        <p:txBody>
          <a:bodyPr/>
          <a:lstStyle>
            <a:lvl1pPr>
              <a:spcBef>
                <a:spcPts val="185"/>
              </a:spcBef>
              <a:defRPr sz="923">
                <a:solidFill>
                  <a:schemeClr val="tx1"/>
                </a:solidFill>
              </a:defRPr>
            </a:lvl1pPr>
            <a:lvl2pPr>
              <a:defRPr sz="969">
                <a:solidFill>
                  <a:schemeClr val="tx2"/>
                </a:solidFill>
              </a:defRPr>
            </a:lvl2pPr>
            <a:lvl3pPr>
              <a:defRPr sz="969">
                <a:solidFill>
                  <a:schemeClr val="tx2"/>
                </a:solidFill>
              </a:defRPr>
            </a:lvl3pPr>
            <a:lvl4pPr>
              <a:defRPr sz="923">
                <a:solidFill>
                  <a:schemeClr val="tx2"/>
                </a:solidFill>
              </a:defRPr>
            </a:lvl4pPr>
            <a:lvl5pPr>
              <a:defRPr sz="923">
                <a:solidFill>
                  <a:schemeClr val="tx2"/>
                </a:solidFill>
              </a:defRPr>
            </a:lvl5pPr>
          </a:lstStyle>
          <a:p>
            <a:pPr lvl="0"/>
            <a:r>
              <a:rPr lang="en-US"/>
              <a:t>Edit Master text styles</a:t>
            </a:r>
          </a:p>
        </p:txBody>
      </p:sp>
      <p:sp>
        <p:nvSpPr>
          <p:cNvPr id="7" name="Text Placeholder 6"/>
          <p:cNvSpPr>
            <a:spLocks noGrp="1"/>
          </p:cNvSpPr>
          <p:nvPr>
            <p:ph type="body" sz="quarter" idx="11"/>
          </p:nvPr>
        </p:nvSpPr>
        <p:spPr>
          <a:xfrm>
            <a:off x="525586" y="1700214"/>
            <a:ext cx="2766255" cy="4656835"/>
          </a:xfrm>
        </p:spPr>
        <p:txBody>
          <a:bodyPr/>
          <a:lstStyle>
            <a:lvl1pPr>
              <a:spcBef>
                <a:spcPts val="0"/>
              </a:spcBef>
              <a:spcAft>
                <a:spcPts val="554"/>
              </a:spcAft>
              <a:defRPr sz="969"/>
            </a:lvl1pPr>
            <a:lvl2pPr>
              <a:spcBef>
                <a:spcPts val="277"/>
              </a:spcBef>
              <a:defRPr/>
            </a:lvl2pPr>
            <a:lvl3pPr>
              <a:spcBef>
                <a:spcPts val="277"/>
              </a:spcBef>
              <a:defRPr/>
            </a:lvl3pPr>
            <a:lvl4pPr>
              <a:spcBef>
                <a:spcPts val="277"/>
              </a:spcBef>
              <a:defRPr/>
            </a:lvl4pPr>
            <a:lvl5pPr>
              <a:spcBef>
                <a:spcPts val="277"/>
              </a:spcBef>
              <a:defRPr/>
            </a:lvl5pPr>
          </a:lstStyle>
          <a:p>
            <a:pPr lvl="0"/>
            <a:r>
              <a:rPr lang="en-US"/>
              <a:t>Edit Master text styles</a:t>
            </a:r>
          </a:p>
        </p:txBody>
      </p:sp>
      <p:sp>
        <p:nvSpPr>
          <p:cNvPr id="9" name="Text Placeholder 8"/>
          <p:cNvSpPr>
            <a:spLocks noGrp="1"/>
          </p:cNvSpPr>
          <p:nvPr>
            <p:ph type="body" sz="quarter" idx="12"/>
          </p:nvPr>
        </p:nvSpPr>
        <p:spPr>
          <a:xfrm>
            <a:off x="3780369" y="1700212"/>
            <a:ext cx="7886049" cy="4657726"/>
          </a:xfrm>
        </p:spPr>
        <p:txBody>
          <a:bodyPr/>
          <a:lstStyle>
            <a:lvl1pPr>
              <a:spcBef>
                <a:spcPts val="1662"/>
              </a:spcBef>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p:cNvGrpSpPr/>
          <p:nvPr/>
        </p:nvGrpSpPr>
        <p:grpSpPr>
          <a:xfrm>
            <a:off x="503988" y="378000"/>
            <a:ext cx="2160000" cy="307976"/>
            <a:chOff x="398463" y="404813"/>
            <a:chExt cx="1627187" cy="307976"/>
          </a:xfrm>
          <a:solidFill>
            <a:schemeClr val="tx1"/>
          </a:solidFill>
        </p:grpSpPr>
        <p:sp>
          <p:nvSpPr>
            <p:cNvPr id="1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grpSp>
    </p:spTree>
    <p:extLst>
      <p:ext uri="{BB962C8B-B14F-4D97-AF65-F5344CB8AC3E}">
        <p14:creationId xmlns:p14="http://schemas.microsoft.com/office/powerpoint/2010/main" val="99925085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1" y="1665289"/>
            <a:ext cx="9277349" cy="4716463"/>
          </a:xfrm>
          <a:prstGeom prst="rect">
            <a:avLst/>
          </a:prstGeom>
        </p:spPr>
        <p:txBody>
          <a:bodyPr/>
          <a:lstStyle>
            <a:lvl1pPr>
              <a:tabLst>
                <a:tab pos="6729413" algn="r"/>
              </a:tabLst>
              <a:defRPr/>
            </a:lvl1pPr>
            <a:lvl2pPr>
              <a:tabLst>
                <a:tab pos="6729413" algn="r"/>
              </a:tabLst>
              <a:defRPr/>
            </a:lvl2pPr>
            <a:lvl3pPr>
              <a:tabLst>
                <a:tab pos="6729413" algn="r"/>
              </a:tabLst>
              <a:defRPr/>
            </a:lvl3pPr>
            <a:lvl4pPr>
              <a:tabLst>
                <a:tab pos="6729413" algn="r"/>
              </a:tabLst>
              <a:defRPr/>
            </a:lvl4pPr>
            <a:lvl5pPr>
              <a:tabLst>
                <a:tab pos="5029200" algn="r"/>
              </a:tabLst>
              <a:defRPr baseline="0"/>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501652" y="317500"/>
            <a:ext cx="11180232" cy="698501"/>
          </a:xfrm>
          <a:prstGeom prst="rect">
            <a:avLst/>
          </a:prstGeom>
        </p:spPr>
        <p:txBody>
          <a:bodyPr vert="horz" lIns="0" tIns="0" rIns="0" bIns="0" rtlCol="0" anchor="t" anchorCtr="0">
            <a:noAutofit/>
          </a:bodyPr>
          <a:lstStyle>
            <a:lvl1pPr>
              <a:defRPr/>
            </a:lvl1pPr>
          </a:lstStyle>
          <a:p>
            <a:r>
              <a:rPr lang="en-US"/>
              <a:t>Click to add title</a:t>
            </a:r>
          </a:p>
        </p:txBody>
      </p:sp>
    </p:spTree>
    <p:extLst>
      <p:ext uri="{BB962C8B-B14F-4D97-AF65-F5344CB8AC3E}">
        <p14:creationId xmlns:p14="http://schemas.microsoft.com/office/powerpoint/2010/main" val="337833133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ark title slide" type="secHead">
  <p:cSld name="Dark title slide">
    <p:bg>
      <p:bgPr>
        <a:solidFill>
          <a:srgbClr val="212121"/>
        </a:solidFill>
        <a:effectLst/>
      </p:bgPr>
    </p:bg>
    <p:spTree>
      <p:nvGrpSpPr>
        <p:cNvPr id="1" name="Shape 53"/>
        <p:cNvGrpSpPr/>
        <p:nvPr/>
      </p:nvGrpSpPr>
      <p:grpSpPr>
        <a:xfrm>
          <a:off x="0" y="0"/>
          <a:ext cx="0" cy="0"/>
          <a:chOff x="0" y="0"/>
          <a:chExt cx="0" cy="0"/>
        </a:xfrm>
      </p:grpSpPr>
      <p:sp>
        <p:nvSpPr>
          <p:cNvPr id="56" name="Google Shape;56;p30"/>
          <p:cNvSpPr txBox="1">
            <a:spLocks noGrp="1"/>
          </p:cNvSpPr>
          <p:nvPr>
            <p:ph type="title"/>
          </p:nvPr>
        </p:nvSpPr>
        <p:spPr>
          <a:xfrm>
            <a:off x="1000769" y="2283389"/>
            <a:ext cx="7919545" cy="2049513"/>
          </a:xfrm>
          <a:prstGeom prst="rect">
            <a:avLst/>
          </a:prstGeom>
          <a:noFill/>
          <a:ln>
            <a:noFill/>
          </a:ln>
        </p:spPr>
        <p:txBody>
          <a:bodyPr spcFirstLastPara="1" wrap="square" lIns="201025" tIns="201025" rIns="201025" bIns="201025" anchor="t" anchorCtr="0">
            <a:normAutofit/>
          </a:bodyPr>
          <a:lstStyle>
            <a:lvl1pPr lvl="0" algn="l">
              <a:lnSpc>
                <a:spcPct val="75000"/>
              </a:lnSpc>
              <a:spcBef>
                <a:spcPts val="0"/>
              </a:spcBef>
              <a:spcAft>
                <a:spcPts val="0"/>
              </a:spcAft>
              <a:buClr>
                <a:schemeClr val="lt1"/>
              </a:buClr>
              <a:buSzPts val="13700"/>
              <a:buNone/>
              <a:defRPr sz="8308">
                <a:solidFill>
                  <a:schemeClr val="lt1"/>
                </a:solidFill>
              </a:defRPr>
            </a:lvl1pPr>
            <a:lvl2pPr lvl="1" algn="l">
              <a:lnSpc>
                <a:spcPct val="100000"/>
              </a:lnSpc>
              <a:spcBef>
                <a:spcPts val="0"/>
              </a:spcBef>
              <a:spcAft>
                <a:spcPts val="0"/>
              </a:spcAft>
              <a:buSzPts val="6200"/>
              <a:buNone/>
              <a:defRPr/>
            </a:lvl2pPr>
            <a:lvl3pPr lvl="2" algn="l">
              <a:lnSpc>
                <a:spcPct val="100000"/>
              </a:lnSpc>
              <a:spcBef>
                <a:spcPts val="0"/>
              </a:spcBef>
              <a:spcAft>
                <a:spcPts val="0"/>
              </a:spcAft>
              <a:buSzPts val="6200"/>
              <a:buNone/>
              <a:defRPr/>
            </a:lvl3pPr>
            <a:lvl4pPr lvl="3" algn="l">
              <a:lnSpc>
                <a:spcPct val="100000"/>
              </a:lnSpc>
              <a:spcBef>
                <a:spcPts val="0"/>
              </a:spcBef>
              <a:spcAft>
                <a:spcPts val="0"/>
              </a:spcAft>
              <a:buSzPts val="6200"/>
              <a:buNone/>
              <a:defRPr/>
            </a:lvl4pPr>
            <a:lvl5pPr lvl="4" algn="l">
              <a:lnSpc>
                <a:spcPct val="100000"/>
              </a:lnSpc>
              <a:spcBef>
                <a:spcPts val="0"/>
              </a:spcBef>
              <a:spcAft>
                <a:spcPts val="0"/>
              </a:spcAft>
              <a:buSzPts val="6200"/>
              <a:buNone/>
              <a:defRPr/>
            </a:lvl5pPr>
            <a:lvl6pPr lvl="5" algn="l">
              <a:lnSpc>
                <a:spcPct val="100000"/>
              </a:lnSpc>
              <a:spcBef>
                <a:spcPts val="0"/>
              </a:spcBef>
              <a:spcAft>
                <a:spcPts val="0"/>
              </a:spcAft>
              <a:buSzPts val="6200"/>
              <a:buNone/>
              <a:defRPr/>
            </a:lvl6pPr>
            <a:lvl7pPr lvl="6" algn="l">
              <a:lnSpc>
                <a:spcPct val="100000"/>
              </a:lnSpc>
              <a:spcBef>
                <a:spcPts val="0"/>
              </a:spcBef>
              <a:spcAft>
                <a:spcPts val="0"/>
              </a:spcAft>
              <a:buSzPts val="6200"/>
              <a:buNone/>
              <a:defRPr/>
            </a:lvl7pPr>
            <a:lvl8pPr lvl="7" algn="l">
              <a:lnSpc>
                <a:spcPct val="100000"/>
              </a:lnSpc>
              <a:spcBef>
                <a:spcPts val="0"/>
              </a:spcBef>
              <a:spcAft>
                <a:spcPts val="0"/>
              </a:spcAft>
              <a:buSzPts val="6200"/>
              <a:buNone/>
              <a:defRPr/>
            </a:lvl8pPr>
            <a:lvl9pPr lvl="8" algn="l">
              <a:lnSpc>
                <a:spcPct val="100000"/>
              </a:lnSpc>
              <a:spcBef>
                <a:spcPts val="0"/>
              </a:spcBef>
              <a:spcAft>
                <a:spcPts val="0"/>
              </a:spcAft>
              <a:buSzPts val="6200"/>
              <a:buNone/>
              <a:defRPr/>
            </a:lvl9pPr>
          </a:lstStyle>
          <a:p>
            <a:endParaRPr/>
          </a:p>
        </p:txBody>
      </p:sp>
      <p:sp>
        <p:nvSpPr>
          <p:cNvPr id="57" name="Google Shape;57;p30"/>
          <p:cNvSpPr txBox="1">
            <a:spLocks noGrp="1"/>
          </p:cNvSpPr>
          <p:nvPr>
            <p:ph type="subTitle" idx="1"/>
          </p:nvPr>
        </p:nvSpPr>
        <p:spPr>
          <a:xfrm>
            <a:off x="1052469" y="4207816"/>
            <a:ext cx="4932932" cy="798629"/>
          </a:xfrm>
          <a:prstGeom prst="rect">
            <a:avLst/>
          </a:prstGeom>
          <a:noFill/>
          <a:ln>
            <a:noFill/>
          </a:ln>
        </p:spPr>
        <p:txBody>
          <a:bodyPr spcFirstLastPara="1" wrap="square" lIns="201025" tIns="201025" rIns="201025" bIns="201025" anchor="t" anchorCtr="0">
            <a:normAutofit/>
          </a:bodyPr>
          <a:lstStyle>
            <a:lvl1pPr lvl="0" algn="l">
              <a:lnSpc>
                <a:spcPct val="116000"/>
              </a:lnSpc>
              <a:spcBef>
                <a:spcPts val="0"/>
              </a:spcBef>
              <a:spcAft>
                <a:spcPts val="0"/>
              </a:spcAft>
              <a:buClr>
                <a:schemeClr val="lt1"/>
              </a:buClr>
              <a:buSzPts val="3000"/>
              <a:buFont typeface="Roboto Light"/>
              <a:buNone/>
              <a:defRPr sz="1819">
                <a:solidFill>
                  <a:schemeClr val="lt1"/>
                </a:solidFill>
                <a:latin typeface="Roboto Light"/>
                <a:ea typeface="Roboto Light"/>
                <a:cs typeface="Roboto Light"/>
                <a:sym typeface="Roboto Light"/>
              </a:defRPr>
            </a:lvl1pPr>
            <a:lvl2pPr lvl="1" algn="l">
              <a:lnSpc>
                <a:spcPct val="116000"/>
              </a:lnSpc>
              <a:spcBef>
                <a:spcPts val="0"/>
              </a:spcBef>
              <a:spcAft>
                <a:spcPts val="0"/>
              </a:spcAft>
              <a:buClr>
                <a:schemeClr val="lt1"/>
              </a:buClr>
              <a:buSzPts val="3000"/>
              <a:buFont typeface="Roboto Light"/>
              <a:buNone/>
              <a:defRPr sz="1819">
                <a:solidFill>
                  <a:schemeClr val="lt1"/>
                </a:solidFill>
                <a:latin typeface="Roboto Light"/>
                <a:ea typeface="Roboto Light"/>
                <a:cs typeface="Roboto Light"/>
                <a:sym typeface="Roboto Light"/>
              </a:defRPr>
            </a:lvl2pPr>
            <a:lvl3pPr lvl="2" algn="l">
              <a:lnSpc>
                <a:spcPct val="116000"/>
              </a:lnSpc>
              <a:spcBef>
                <a:spcPts val="0"/>
              </a:spcBef>
              <a:spcAft>
                <a:spcPts val="0"/>
              </a:spcAft>
              <a:buClr>
                <a:schemeClr val="lt1"/>
              </a:buClr>
              <a:buSzPts val="3000"/>
              <a:buFont typeface="Roboto Light"/>
              <a:buNone/>
              <a:defRPr sz="1819">
                <a:solidFill>
                  <a:schemeClr val="lt1"/>
                </a:solidFill>
                <a:latin typeface="Roboto Light"/>
                <a:ea typeface="Roboto Light"/>
                <a:cs typeface="Roboto Light"/>
                <a:sym typeface="Roboto Light"/>
              </a:defRPr>
            </a:lvl3pPr>
            <a:lvl4pPr lvl="3" algn="l">
              <a:lnSpc>
                <a:spcPct val="116000"/>
              </a:lnSpc>
              <a:spcBef>
                <a:spcPts val="0"/>
              </a:spcBef>
              <a:spcAft>
                <a:spcPts val="0"/>
              </a:spcAft>
              <a:buClr>
                <a:schemeClr val="lt1"/>
              </a:buClr>
              <a:buSzPts val="3000"/>
              <a:buFont typeface="Roboto Light"/>
              <a:buNone/>
              <a:defRPr sz="1819">
                <a:solidFill>
                  <a:schemeClr val="lt1"/>
                </a:solidFill>
                <a:latin typeface="Roboto Light"/>
                <a:ea typeface="Roboto Light"/>
                <a:cs typeface="Roboto Light"/>
                <a:sym typeface="Roboto Light"/>
              </a:defRPr>
            </a:lvl4pPr>
            <a:lvl5pPr lvl="4" algn="l">
              <a:lnSpc>
                <a:spcPct val="116000"/>
              </a:lnSpc>
              <a:spcBef>
                <a:spcPts val="0"/>
              </a:spcBef>
              <a:spcAft>
                <a:spcPts val="0"/>
              </a:spcAft>
              <a:buClr>
                <a:schemeClr val="lt1"/>
              </a:buClr>
              <a:buSzPts val="3000"/>
              <a:buFont typeface="Roboto Light"/>
              <a:buNone/>
              <a:defRPr sz="1819">
                <a:solidFill>
                  <a:schemeClr val="lt1"/>
                </a:solidFill>
                <a:latin typeface="Roboto Light"/>
                <a:ea typeface="Roboto Light"/>
                <a:cs typeface="Roboto Light"/>
                <a:sym typeface="Roboto Light"/>
              </a:defRPr>
            </a:lvl5pPr>
            <a:lvl6pPr lvl="5" algn="l">
              <a:lnSpc>
                <a:spcPct val="116000"/>
              </a:lnSpc>
              <a:spcBef>
                <a:spcPts val="0"/>
              </a:spcBef>
              <a:spcAft>
                <a:spcPts val="0"/>
              </a:spcAft>
              <a:buClr>
                <a:schemeClr val="lt1"/>
              </a:buClr>
              <a:buSzPts val="3000"/>
              <a:buFont typeface="Roboto Light"/>
              <a:buNone/>
              <a:defRPr sz="1819">
                <a:solidFill>
                  <a:schemeClr val="lt1"/>
                </a:solidFill>
                <a:latin typeface="Roboto Light"/>
                <a:ea typeface="Roboto Light"/>
                <a:cs typeface="Roboto Light"/>
                <a:sym typeface="Roboto Light"/>
              </a:defRPr>
            </a:lvl6pPr>
            <a:lvl7pPr lvl="6" algn="l">
              <a:lnSpc>
                <a:spcPct val="116000"/>
              </a:lnSpc>
              <a:spcBef>
                <a:spcPts val="0"/>
              </a:spcBef>
              <a:spcAft>
                <a:spcPts val="0"/>
              </a:spcAft>
              <a:buClr>
                <a:schemeClr val="lt1"/>
              </a:buClr>
              <a:buSzPts val="3000"/>
              <a:buFont typeface="Roboto Light"/>
              <a:buNone/>
              <a:defRPr sz="1819">
                <a:solidFill>
                  <a:schemeClr val="lt1"/>
                </a:solidFill>
                <a:latin typeface="Roboto Light"/>
                <a:ea typeface="Roboto Light"/>
                <a:cs typeface="Roboto Light"/>
                <a:sym typeface="Roboto Light"/>
              </a:defRPr>
            </a:lvl7pPr>
            <a:lvl8pPr lvl="7" algn="l">
              <a:lnSpc>
                <a:spcPct val="116000"/>
              </a:lnSpc>
              <a:spcBef>
                <a:spcPts val="0"/>
              </a:spcBef>
              <a:spcAft>
                <a:spcPts val="0"/>
              </a:spcAft>
              <a:buClr>
                <a:schemeClr val="lt1"/>
              </a:buClr>
              <a:buSzPts val="3000"/>
              <a:buFont typeface="Roboto Light"/>
              <a:buNone/>
              <a:defRPr sz="1819">
                <a:solidFill>
                  <a:schemeClr val="lt1"/>
                </a:solidFill>
                <a:latin typeface="Roboto Light"/>
                <a:ea typeface="Roboto Light"/>
                <a:cs typeface="Roboto Light"/>
                <a:sym typeface="Roboto Light"/>
              </a:defRPr>
            </a:lvl8pPr>
            <a:lvl9pPr lvl="8" algn="l">
              <a:lnSpc>
                <a:spcPct val="116000"/>
              </a:lnSpc>
              <a:spcBef>
                <a:spcPts val="0"/>
              </a:spcBef>
              <a:spcAft>
                <a:spcPts val="0"/>
              </a:spcAft>
              <a:buClr>
                <a:schemeClr val="lt1"/>
              </a:buClr>
              <a:buSzPts val="3000"/>
              <a:buFont typeface="Roboto Light"/>
              <a:buNone/>
              <a:defRPr sz="1819">
                <a:solidFill>
                  <a:schemeClr val="lt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25185676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1"/>
            <a:ext cx="11188700" cy="698500"/>
          </a:xfrm>
          <a:prstGeom prst="rect">
            <a:avLst/>
          </a:prstGeom>
        </p:spPr>
        <p:txBody>
          <a:bodyPr vert="horz" lIns="0" tIns="0" rIns="0" bIns="0" rtlCol="0" anchor="t" anchorCtr="0">
            <a:noAutofit/>
          </a:bodyPr>
          <a:lstStyle>
            <a:lvl1pPr>
              <a:defRPr/>
            </a:lvl1pPr>
          </a:lstStyle>
          <a:p>
            <a:r>
              <a:rPr lang="en-US" noProof="0"/>
              <a:t>Click to add title</a:t>
            </a:r>
          </a:p>
        </p:txBody>
      </p:sp>
      <p:sp>
        <p:nvSpPr>
          <p:cNvPr id="5" name="Picture Placeholder 9"/>
          <p:cNvSpPr>
            <a:spLocks noGrp="1"/>
          </p:cNvSpPr>
          <p:nvPr>
            <p:ph type="pic" sz="quarter" idx="15"/>
          </p:nvPr>
        </p:nvSpPr>
        <p:spPr>
          <a:xfrm>
            <a:off x="5450351" y="1701801"/>
            <a:ext cx="6240000" cy="4679950"/>
          </a:xfrm>
        </p:spPr>
        <p:txBody>
          <a:bodyPr/>
          <a:lstStyle/>
          <a:p>
            <a:r>
              <a:rPr lang="en-US" noProof="0"/>
              <a:t>Click icon to add picture</a:t>
            </a:r>
          </a:p>
        </p:txBody>
      </p:sp>
      <p:sp>
        <p:nvSpPr>
          <p:cNvPr id="6" name="Content Placeholder 3"/>
          <p:cNvSpPr>
            <a:spLocks noGrp="1"/>
          </p:cNvSpPr>
          <p:nvPr>
            <p:ph sz="quarter" idx="10"/>
          </p:nvPr>
        </p:nvSpPr>
        <p:spPr>
          <a:xfrm>
            <a:off x="501651" y="1665289"/>
            <a:ext cx="4456429"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4490413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698500"/>
          </a:xfrm>
        </p:spPr>
        <p:txBody>
          <a:bodyPr/>
          <a:lstStyle/>
          <a:p>
            <a:r>
              <a:rPr lang="en-US"/>
              <a:t>Click to edit Master title style</a:t>
            </a:r>
          </a:p>
        </p:txBody>
      </p:sp>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4258510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14" name="Title Placeholder 1"/>
          <p:cNvSpPr>
            <a:spLocks noGrp="1"/>
          </p:cNvSpPr>
          <p:nvPr>
            <p:ph type="title"/>
          </p:nvPr>
        </p:nvSpPr>
        <p:spPr>
          <a:xfrm>
            <a:off x="501651" y="317500"/>
            <a:ext cx="11162349" cy="698501"/>
          </a:xfrm>
          <a:prstGeom prst="rect">
            <a:avLst/>
          </a:prstGeom>
        </p:spPr>
        <p:txBody>
          <a:bodyPr vert="horz" lIns="0" tIns="0" rIns="0" bIns="0" rtlCol="0" anchor="t" anchorCtr="0">
            <a:noAutofit/>
          </a:bodyPr>
          <a:lstStyle>
            <a:lvl1pPr>
              <a:defRPr/>
            </a:lvl1pPr>
          </a:lstStyle>
          <a:p>
            <a:r>
              <a:rPr lang="en-US" noProof="0"/>
              <a:t>Click to edit Master title style</a:t>
            </a:r>
          </a:p>
        </p:txBody>
      </p:sp>
      <p:sp>
        <p:nvSpPr>
          <p:cNvPr id="8" name="Text Placeholder 18"/>
          <p:cNvSpPr>
            <a:spLocks noGrp="1"/>
          </p:cNvSpPr>
          <p:nvPr>
            <p:ph idx="1"/>
          </p:nvPr>
        </p:nvSpPr>
        <p:spPr>
          <a:xfrm>
            <a:off x="501651" y="1700213"/>
            <a:ext cx="11165416" cy="4678986"/>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6853132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501651" y="317500"/>
            <a:ext cx="11162349" cy="698501"/>
          </a:xfrm>
          <a:prstGeom prst="rect">
            <a:avLst/>
          </a:prstGeom>
        </p:spPr>
        <p:txBody>
          <a:bodyPr vert="horz" lIns="0" tIns="0" rIns="0" bIns="0" rtlCol="0" anchor="t" anchorCtr="0">
            <a:noAutofit/>
          </a:bodyPr>
          <a:lstStyle>
            <a:lvl1pPr>
              <a:defRPr/>
            </a:lvl1pPr>
          </a:lstStyle>
          <a:p>
            <a:r>
              <a:rPr lang="en-US" noProof="0"/>
              <a:t>Click to edit Master title style</a:t>
            </a:r>
          </a:p>
        </p:txBody>
      </p:sp>
      <p:sp>
        <p:nvSpPr>
          <p:cNvPr id="8" name="Text Placeholder 18"/>
          <p:cNvSpPr>
            <a:spLocks noGrp="1"/>
          </p:cNvSpPr>
          <p:nvPr>
            <p:ph idx="1"/>
          </p:nvPr>
        </p:nvSpPr>
        <p:spPr>
          <a:xfrm>
            <a:off x="501651" y="1700213"/>
            <a:ext cx="11165416" cy="4678986"/>
          </a:xfrm>
          <a:prstGeom prst="rect">
            <a:avLst/>
          </a:prstGeom>
        </p:spPr>
        <p:txBody>
          <a:bodyPr vert="horz" lIns="0" tIns="0" rIns="0" bIns="0" rtlCol="0">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6820854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16"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lstStyle/>
          <a:p>
            <a:r>
              <a:rPr lang="en-US"/>
              <a:t>Click icon to add chart</a:t>
            </a:r>
            <a:endParaRPr lang="en-GB"/>
          </a:p>
        </p:txBody>
      </p:sp>
      <p:sp>
        <p:nvSpPr>
          <p:cNvPr id="18" name="Text Placeholder 8"/>
          <p:cNvSpPr>
            <a:spLocks noGrp="1"/>
          </p:cNvSpPr>
          <p:nvPr>
            <p:ph type="body" sz="quarter" idx="18"/>
          </p:nvPr>
        </p:nvSpPr>
        <p:spPr>
          <a:xfrm>
            <a:off x="501652" y="1700214"/>
            <a:ext cx="11188699" cy="357187"/>
          </a:xfrm>
        </p:spPr>
        <p:txBody>
          <a:bodyPr/>
          <a:lstStyle/>
          <a:p>
            <a:pPr lvl="0"/>
            <a:r>
              <a:rPr lang="en-US" noProof="0"/>
              <a:t>Edit Master text styles</a:t>
            </a:r>
          </a:p>
        </p:txBody>
      </p:sp>
      <p:sp>
        <p:nvSpPr>
          <p:cNvPr id="19" name="Text Placeholder 7"/>
          <p:cNvSpPr>
            <a:spLocks noGrp="1"/>
          </p:cNvSpPr>
          <p:nvPr>
            <p:ph type="body" sz="quarter" idx="23"/>
          </p:nvPr>
        </p:nvSpPr>
        <p:spPr>
          <a:xfrm>
            <a:off x="501651" y="6121014"/>
            <a:ext cx="11188700" cy="260737"/>
          </a:xfrm>
        </p:spPr>
        <p:txBody>
          <a:bodyPr>
            <a:normAutofit/>
          </a:bodyPr>
          <a:lstStyle>
            <a:lvl1pPr>
              <a:spcAft>
                <a:spcPts val="0"/>
              </a:spcAft>
              <a:defRPr sz="900"/>
            </a:lvl1pPr>
          </a:lstStyle>
          <a:p>
            <a:pPr lvl="0"/>
            <a:r>
              <a:rPr lang="en-US"/>
              <a:t>Edit Master text styles</a:t>
            </a:r>
          </a:p>
        </p:txBody>
      </p:sp>
    </p:spTree>
    <p:extLst>
      <p:ext uri="{BB962C8B-B14F-4D97-AF65-F5344CB8AC3E}">
        <p14:creationId xmlns:p14="http://schemas.microsoft.com/office/powerpoint/2010/main" val="139276906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16"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7" name="Chart Placeholder 3"/>
          <p:cNvSpPr>
            <a:spLocks noGrp="1"/>
          </p:cNvSpPr>
          <p:nvPr>
            <p:ph type="chart" sz="quarter" idx="15"/>
          </p:nvPr>
        </p:nvSpPr>
        <p:spPr>
          <a:xfrm>
            <a:off x="504000" y="2051999"/>
            <a:ext cx="3549549" cy="4069014"/>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501650" y="1665289"/>
            <a:ext cx="3562351" cy="392112"/>
          </a:xfrm>
        </p:spPr>
        <p:txBody>
          <a:bodyPr/>
          <a:lstStyle/>
          <a:p>
            <a:pPr lvl="0"/>
            <a:r>
              <a:rPr lang="en-US" noProof="0"/>
              <a:t>Edit Master text styles</a:t>
            </a:r>
          </a:p>
        </p:txBody>
      </p:sp>
      <p:sp>
        <p:nvSpPr>
          <p:cNvPr id="7" name="Chart Placeholder 3"/>
          <p:cNvSpPr>
            <a:spLocks noGrp="1"/>
          </p:cNvSpPr>
          <p:nvPr>
            <p:ph type="chart" sz="quarter" idx="19"/>
          </p:nvPr>
        </p:nvSpPr>
        <p:spPr>
          <a:xfrm>
            <a:off x="4303184" y="2051999"/>
            <a:ext cx="3561616" cy="4069014"/>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303185" y="1665289"/>
            <a:ext cx="3561615" cy="392112"/>
          </a:xfrm>
        </p:spPr>
        <p:txBody>
          <a:bodyPr/>
          <a:lstStyle/>
          <a:p>
            <a:pPr lvl="0"/>
            <a:r>
              <a:rPr lang="en-US" noProof="0"/>
              <a:t>Edit Master text styles</a:t>
            </a:r>
          </a:p>
        </p:txBody>
      </p:sp>
      <p:sp>
        <p:nvSpPr>
          <p:cNvPr id="9" name="Chart Placeholder 3"/>
          <p:cNvSpPr>
            <a:spLocks noGrp="1"/>
          </p:cNvSpPr>
          <p:nvPr>
            <p:ph type="chart" sz="quarter" idx="21"/>
          </p:nvPr>
        </p:nvSpPr>
        <p:spPr>
          <a:xfrm>
            <a:off x="8126397" y="2051999"/>
            <a:ext cx="3563953" cy="4069014"/>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126396" y="1659145"/>
            <a:ext cx="3563955" cy="398256"/>
          </a:xfrm>
        </p:spPr>
        <p:txBody>
          <a:bodyPr/>
          <a:lstStyle/>
          <a:p>
            <a:pPr lvl="0"/>
            <a:r>
              <a:rPr lang="en-US" noProof="0"/>
              <a:t>Edit Master text styles</a:t>
            </a:r>
          </a:p>
        </p:txBody>
      </p:sp>
      <p:sp>
        <p:nvSpPr>
          <p:cNvPr id="12" name="Text Placeholder 7"/>
          <p:cNvSpPr>
            <a:spLocks noGrp="1"/>
          </p:cNvSpPr>
          <p:nvPr>
            <p:ph type="body" sz="quarter" idx="23"/>
          </p:nvPr>
        </p:nvSpPr>
        <p:spPr>
          <a:xfrm>
            <a:off x="501649" y="6121014"/>
            <a:ext cx="11165419" cy="260737"/>
          </a:xfrm>
        </p:spPr>
        <p:txBody>
          <a:bodyPr>
            <a:normAutofit/>
          </a:bodyPr>
          <a:lstStyle>
            <a:lvl1pPr>
              <a:spcAft>
                <a:spcPts val="0"/>
              </a:spcAft>
              <a:defRPr sz="900"/>
            </a:lvl1pPr>
          </a:lstStyle>
          <a:p>
            <a:pPr lvl="0"/>
            <a:r>
              <a:rPr lang="en-US" noProof="0"/>
              <a:t>Edit Master text styles</a:t>
            </a:r>
          </a:p>
        </p:txBody>
      </p:sp>
    </p:spTree>
    <p:extLst>
      <p:ext uri="{BB962C8B-B14F-4D97-AF65-F5344CB8AC3E}">
        <p14:creationId xmlns:p14="http://schemas.microsoft.com/office/powerpoint/2010/main" val="317692421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501651" y="317500"/>
            <a:ext cx="11202669"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9" name="Text Placeholder 8"/>
          <p:cNvSpPr>
            <a:spLocks noGrp="1"/>
          </p:cNvSpPr>
          <p:nvPr>
            <p:ph type="body" sz="quarter" idx="13" hasCustomPrompt="1"/>
          </p:nvPr>
        </p:nvSpPr>
        <p:spPr>
          <a:xfrm>
            <a:off x="501651" y="651600"/>
            <a:ext cx="11202669"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13" name="Content Placeholder 3"/>
          <p:cNvSpPr>
            <a:spLocks noGrp="1"/>
          </p:cNvSpPr>
          <p:nvPr>
            <p:ph sz="quarter" idx="10"/>
          </p:nvPr>
        </p:nvSpPr>
        <p:spPr>
          <a:xfrm>
            <a:off x="501651" y="1665289"/>
            <a:ext cx="5305579"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81539" y="1665289"/>
            <a:ext cx="5322781"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2556559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 columns - large">
    <p:spTree>
      <p:nvGrpSpPr>
        <p:cNvPr id="1" name=""/>
        <p:cNvGrpSpPr/>
        <p:nvPr/>
      </p:nvGrpSpPr>
      <p:grpSpPr>
        <a:xfrm>
          <a:off x="0" y="0"/>
          <a:ext cx="0" cy="0"/>
          <a:chOff x="0" y="0"/>
          <a:chExt cx="0" cy="0"/>
        </a:xfrm>
      </p:grpSpPr>
      <p:sp>
        <p:nvSpPr>
          <p:cNvPr id="7"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8" name="Title Placeholder 1"/>
          <p:cNvSpPr>
            <a:spLocks noGrp="1"/>
          </p:cNvSpPr>
          <p:nvPr>
            <p:ph type="title" hasCustomPrompt="1"/>
          </p:nvPr>
        </p:nvSpPr>
        <p:spPr>
          <a:xfrm>
            <a:off x="501650" y="317500"/>
            <a:ext cx="11188700" cy="698500"/>
          </a:xfrm>
          <a:prstGeom prst="rect">
            <a:avLst/>
          </a:prstGeom>
        </p:spPr>
        <p:txBody>
          <a:bodyPr vert="horz" lIns="0" tIns="0" rIns="0" bIns="0" rtlCol="0" anchor="t" anchorCtr="0">
            <a:noAutofit/>
          </a:bodyPr>
          <a:lstStyle>
            <a:lvl1pPr>
              <a:defRPr/>
            </a:lvl1pPr>
          </a:lstStyle>
          <a:p>
            <a:r>
              <a:rPr lang="en-US"/>
              <a:t>Click to add title</a:t>
            </a:r>
          </a:p>
        </p:txBody>
      </p:sp>
      <p:sp>
        <p:nvSpPr>
          <p:cNvPr id="11" name="Content Placeholder 3"/>
          <p:cNvSpPr>
            <a:spLocks noGrp="1"/>
          </p:cNvSpPr>
          <p:nvPr>
            <p:ph sz="quarter" idx="10"/>
          </p:nvPr>
        </p:nvSpPr>
        <p:spPr>
          <a:xfrm>
            <a:off x="501650" y="1665289"/>
            <a:ext cx="5305580" cy="4716461"/>
          </a:xfrm>
          <a:prstGeom prst="rect">
            <a:avLst/>
          </a:prstGeom>
        </p:spPr>
        <p:txBody>
          <a:bodyPr>
            <a:norm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p:cNvSpPr>
            <a:spLocks noGrp="1"/>
          </p:cNvSpPr>
          <p:nvPr>
            <p:ph sz="quarter" idx="20"/>
          </p:nvPr>
        </p:nvSpPr>
        <p:spPr>
          <a:xfrm>
            <a:off x="6383999" y="1665289"/>
            <a:ext cx="5306351" cy="4716461"/>
          </a:xfrm>
          <a:prstGeom prst="rect">
            <a:avLst/>
          </a:prstGeom>
        </p:spPr>
        <p:txBody>
          <a:bodyPr>
            <a:norm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2574757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1652" y="1665289"/>
            <a:ext cx="5355165" cy="4455725"/>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341223" y="2125013"/>
            <a:ext cx="5349128" cy="3996000"/>
          </a:xfrm>
        </p:spPr>
        <p:txBody>
          <a:bodyPr/>
          <a:lstStyle/>
          <a:p>
            <a:r>
              <a:rPr lang="en-US" noProof="0"/>
              <a:t>Click icon to add chart</a:t>
            </a:r>
          </a:p>
        </p:txBody>
      </p:sp>
      <p:sp>
        <p:nvSpPr>
          <p:cNvPr id="6" name="Text Placeholder 5"/>
          <p:cNvSpPr>
            <a:spLocks noGrp="1"/>
          </p:cNvSpPr>
          <p:nvPr>
            <p:ph type="body" sz="quarter" idx="22"/>
          </p:nvPr>
        </p:nvSpPr>
        <p:spPr>
          <a:xfrm>
            <a:off x="6341223" y="1665288"/>
            <a:ext cx="5349128" cy="420687"/>
          </a:xfrm>
        </p:spPr>
        <p:txBody>
          <a:bodyPr/>
          <a:lstStyle/>
          <a:p>
            <a:pPr lvl="0"/>
            <a:r>
              <a:rPr lang="en-US" noProof="0"/>
              <a:t>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13"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5" name="Text Placeholder 7"/>
          <p:cNvSpPr>
            <a:spLocks noGrp="1"/>
          </p:cNvSpPr>
          <p:nvPr>
            <p:ph type="body" sz="quarter" idx="23"/>
          </p:nvPr>
        </p:nvSpPr>
        <p:spPr>
          <a:xfrm>
            <a:off x="501650" y="6121014"/>
            <a:ext cx="11188700" cy="260737"/>
          </a:xfrm>
        </p:spPr>
        <p:txBody>
          <a:bodyPr>
            <a:normAutofit/>
          </a:bodyPr>
          <a:lstStyle>
            <a:lvl1pPr>
              <a:spcAft>
                <a:spcPts val="0"/>
              </a:spcAft>
              <a:defRPr sz="900"/>
            </a:lvl1pPr>
          </a:lstStyle>
          <a:p>
            <a:pPr lvl="0"/>
            <a:r>
              <a:rPr lang="en-US"/>
              <a:t>Edit Master text styles</a:t>
            </a:r>
          </a:p>
        </p:txBody>
      </p:sp>
    </p:spTree>
    <p:extLst>
      <p:ext uri="{BB962C8B-B14F-4D97-AF65-F5344CB8AC3E}">
        <p14:creationId xmlns:p14="http://schemas.microsoft.com/office/powerpoint/2010/main" val="307036563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41221" y="2125013"/>
            <a:ext cx="5349129" cy="3996000"/>
          </a:xfrm>
        </p:spPr>
        <p:txBody>
          <a:bodyPr/>
          <a:lstStyle/>
          <a:p>
            <a:r>
              <a:rPr lang="en-US"/>
              <a:t>Click icon to add chart</a:t>
            </a:r>
            <a:endParaRPr lang="en-GB"/>
          </a:p>
        </p:txBody>
      </p:sp>
      <p:sp>
        <p:nvSpPr>
          <p:cNvPr id="6" name="Text Placeholder 5"/>
          <p:cNvSpPr>
            <a:spLocks noGrp="1"/>
          </p:cNvSpPr>
          <p:nvPr>
            <p:ph type="body" sz="quarter" idx="22"/>
          </p:nvPr>
        </p:nvSpPr>
        <p:spPr>
          <a:xfrm>
            <a:off x="6341222" y="1665288"/>
            <a:ext cx="5349129" cy="420687"/>
          </a:xfrm>
        </p:spPr>
        <p:txBody>
          <a:bodyPr/>
          <a:lstStyle/>
          <a:p>
            <a:pPr lvl="0"/>
            <a:r>
              <a:rPr lang="en-US" noProof="0"/>
              <a:t>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13"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5" name="Text Placeholder 7"/>
          <p:cNvSpPr>
            <a:spLocks noGrp="1"/>
          </p:cNvSpPr>
          <p:nvPr>
            <p:ph type="body" sz="quarter" idx="23"/>
          </p:nvPr>
        </p:nvSpPr>
        <p:spPr>
          <a:xfrm>
            <a:off x="501649" y="6121014"/>
            <a:ext cx="11165419" cy="260737"/>
          </a:xfrm>
        </p:spPr>
        <p:txBody>
          <a:bodyPr>
            <a:normAutofit/>
          </a:bodyPr>
          <a:lstStyle>
            <a:lvl1pPr>
              <a:spcAft>
                <a:spcPts val="0"/>
              </a:spcAft>
              <a:defRPr sz="900"/>
            </a:lvl1pPr>
          </a:lstStyle>
          <a:p>
            <a:pPr lvl="0"/>
            <a:r>
              <a:rPr lang="en-US"/>
              <a:t>Edit Master text styles</a:t>
            </a:r>
          </a:p>
        </p:txBody>
      </p:sp>
      <p:sp>
        <p:nvSpPr>
          <p:cNvPr id="9" name="Chart Placeholder 2"/>
          <p:cNvSpPr>
            <a:spLocks noGrp="1"/>
          </p:cNvSpPr>
          <p:nvPr>
            <p:ph type="chart" sz="quarter" idx="24"/>
          </p:nvPr>
        </p:nvSpPr>
        <p:spPr>
          <a:xfrm>
            <a:off x="501651" y="2125013"/>
            <a:ext cx="5339063" cy="3996000"/>
          </a:xfrm>
        </p:spPr>
        <p:txBody>
          <a:bodyPr/>
          <a:lstStyle/>
          <a:p>
            <a:r>
              <a:rPr lang="en-US"/>
              <a:t>Click icon to add chart</a:t>
            </a:r>
            <a:endParaRPr lang="en-GB"/>
          </a:p>
        </p:txBody>
      </p:sp>
      <p:sp>
        <p:nvSpPr>
          <p:cNvPr id="12" name="Text Placeholder 5"/>
          <p:cNvSpPr>
            <a:spLocks noGrp="1"/>
          </p:cNvSpPr>
          <p:nvPr>
            <p:ph type="body" sz="quarter" idx="25"/>
          </p:nvPr>
        </p:nvSpPr>
        <p:spPr>
          <a:xfrm>
            <a:off x="501649" y="1665288"/>
            <a:ext cx="5339064" cy="420687"/>
          </a:xfrm>
        </p:spPr>
        <p:txBody>
          <a:bodyPr/>
          <a:lstStyle/>
          <a:p>
            <a:pPr lvl="0"/>
            <a:r>
              <a:rPr lang="en-US" noProof="0"/>
              <a:t>Edit Master text styles</a:t>
            </a:r>
          </a:p>
        </p:txBody>
      </p:sp>
    </p:spTree>
    <p:extLst>
      <p:ext uri="{BB962C8B-B14F-4D97-AF65-F5344CB8AC3E}">
        <p14:creationId xmlns:p14="http://schemas.microsoft.com/office/powerpoint/2010/main" val="8474132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ream title slide">
  <p:cSld name="Cream title slide">
    <p:bg>
      <p:bgPr>
        <a:solidFill>
          <a:srgbClr val="F6EAE0"/>
        </a:solidFill>
        <a:effectLst/>
      </p:bgPr>
    </p:bg>
    <p:spTree>
      <p:nvGrpSpPr>
        <p:cNvPr id="1" name="Shape 58"/>
        <p:cNvGrpSpPr/>
        <p:nvPr/>
      </p:nvGrpSpPr>
      <p:grpSpPr>
        <a:xfrm>
          <a:off x="0" y="0"/>
          <a:ext cx="0" cy="0"/>
          <a:chOff x="0" y="0"/>
          <a:chExt cx="0" cy="0"/>
        </a:xfrm>
      </p:grpSpPr>
      <p:pic>
        <p:nvPicPr>
          <p:cNvPr id="59" name="Google Shape;59;p31"/>
          <p:cNvPicPr preferRelativeResize="0"/>
          <p:nvPr/>
        </p:nvPicPr>
        <p:blipFill rotWithShape="1">
          <a:blip r:embed="rId2">
            <a:alphaModFix/>
          </a:blip>
          <a:srcRect r="23784"/>
          <a:stretch/>
        </p:blipFill>
        <p:spPr>
          <a:xfrm>
            <a:off x="5205149" y="2931146"/>
            <a:ext cx="6986851" cy="3926855"/>
          </a:xfrm>
          <a:prstGeom prst="rect">
            <a:avLst/>
          </a:prstGeom>
          <a:noFill/>
          <a:ln>
            <a:noFill/>
          </a:ln>
        </p:spPr>
      </p:pic>
      <p:sp>
        <p:nvSpPr>
          <p:cNvPr id="60" name="Google Shape;60;p31"/>
          <p:cNvSpPr txBox="1">
            <a:spLocks noGrp="1"/>
          </p:cNvSpPr>
          <p:nvPr>
            <p:ph type="title"/>
          </p:nvPr>
        </p:nvSpPr>
        <p:spPr>
          <a:xfrm>
            <a:off x="1000769" y="2116432"/>
            <a:ext cx="7919545" cy="2049513"/>
          </a:xfrm>
          <a:prstGeom prst="rect">
            <a:avLst/>
          </a:prstGeom>
          <a:noFill/>
          <a:ln>
            <a:noFill/>
          </a:ln>
        </p:spPr>
        <p:txBody>
          <a:bodyPr spcFirstLastPara="1" wrap="square" lIns="201025" tIns="201025" rIns="201025" bIns="201025" anchor="t" anchorCtr="0">
            <a:normAutofit/>
          </a:bodyPr>
          <a:lstStyle>
            <a:lvl1pPr lvl="0" algn="l">
              <a:lnSpc>
                <a:spcPct val="80000"/>
              </a:lnSpc>
              <a:spcBef>
                <a:spcPts val="0"/>
              </a:spcBef>
              <a:spcAft>
                <a:spcPts val="0"/>
              </a:spcAft>
              <a:buSzPts val="13700"/>
              <a:buNone/>
              <a:defRPr sz="8308"/>
            </a:lvl1pPr>
            <a:lvl2pPr lvl="1" algn="l">
              <a:lnSpc>
                <a:spcPct val="100000"/>
              </a:lnSpc>
              <a:spcBef>
                <a:spcPts val="0"/>
              </a:spcBef>
              <a:spcAft>
                <a:spcPts val="0"/>
              </a:spcAft>
              <a:buSzPts val="6200"/>
              <a:buNone/>
              <a:defRPr/>
            </a:lvl2pPr>
            <a:lvl3pPr lvl="2" algn="l">
              <a:lnSpc>
                <a:spcPct val="100000"/>
              </a:lnSpc>
              <a:spcBef>
                <a:spcPts val="0"/>
              </a:spcBef>
              <a:spcAft>
                <a:spcPts val="0"/>
              </a:spcAft>
              <a:buSzPts val="6200"/>
              <a:buNone/>
              <a:defRPr/>
            </a:lvl3pPr>
            <a:lvl4pPr lvl="3" algn="l">
              <a:lnSpc>
                <a:spcPct val="100000"/>
              </a:lnSpc>
              <a:spcBef>
                <a:spcPts val="0"/>
              </a:spcBef>
              <a:spcAft>
                <a:spcPts val="0"/>
              </a:spcAft>
              <a:buSzPts val="6200"/>
              <a:buNone/>
              <a:defRPr/>
            </a:lvl4pPr>
            <a:lvl5pPr lvl="4" algn="l">
              <a:lnSpc>
                <a:spcPct val="100000"/>
              </a:lnSpc>
              <a:spcBef>
                <a:spcPts val="0"/>
              </a:spcBef>
              <a:spcAft>
                <a:spcPts val="0"/>
              </a:spcAft>
              <a:buSzPts val="6200"/>
              <a:buNone/>
              <a:defRPr/>
            </a:lvl5pPr>
            <a:lvl6pPr lvl="5" algn="l">
              <a:lnSpc>
                <a:spcPct val="100000"/>
              </a:lnSpc>
              <a:spcBef>
                <a:spcPts val="0"/>
              </a:spcBef>
              <a:spcAft>
                <a:spcPts val="0"/>
              </a:spcAft>
              <a:buSzPts val="6200"/>
              <a:buNone/>
              <a:defRPr/>
            </a:lvl6pPr>
            <a:lvl7pPr lvl="6" algn="l">
              <a:lnSpc>
                <a:spcPct val="100000"/>
              </a:lnSpc>
              <a:spcBef>
                <a:spcPts val="0"/>
              </a:spcBef>
              <a:spcAft>
                <a:spcPts val="0"/>
              </a:spcAft>
              <a:buSzPts val="6200"/>
              <a:buNone/>
              <a:defRPr/>
            </a:lvl7pPr>
            <a:lvl8pPr lvl="7" algn="l">
              <a:lnSpc>
                <a:spcPct val="100000"/>
              </a:lnSpc>
              <a:spcBef>
                <a:spcPts val="0"/>
              </a:spcBef>
              <a:spcAft>
                <a:spcPts val="0"/>
              </a:spcAft>
              <a:buSzPts val="6200"/>
              <a:buNone/>
              <a:defRPr/>
            </a:lvl8pPr>
            <a:lvl9pPr lvl="8" algn="l">
              <a:lnSpc>
                <a:spcPct val="100000"/>
              </a:lnSpc>
              <a:spcBef>
                <a:spcPts val="0"/>
              </a:spcBef>
              <a:spcAft>
                <a:spcPts val="0"/>
              </a:spcAft>
              <a:buSzPts val="6200"/>
              <a:buNone/>
              <a:defRPr/>
            </a:lvl9pPr>
          </a:lstStyle>
          <a:p>
            <a:endParaRPr/>
          </a:p>
        </p:txBody>
      </p:sp>
      <p:sp>
        <p:nvSpPr>
          <p:cNvPr id="61" name="Google Shape;61;p31"/>
          <p:cNvSpPr txBox="1">
            <a:spLocks noGrp="1"/>
          </p:cNvSpPr>
          <p:nvPr>
            <p:ph type="subTitle" idx="1"/>
          </p:nvPr>
        </p:nvSpPr>
        <p:spPr>
          <a:xfrm>
            <a:off x="1052469" y="4207816"/>
            <a:ext cx="4932932" cy="798629"/>
          </a:xfrm>
          <a:prstGeom prst="rect">
            <a:avLst/>
          </a:prstGeom>
          <a:noFill/>
          <a:ln>
            <a:noFill/>
          </a:ln>
        </p:spPr>
        <p:txBody>
          <a:bodyPr spcFirstLastPara="1" wrap="square" lIns="201025" tIns="201025" rIns="201025" bIns="201025" anchor="t" anchorCtr="0">
            <a:normAutofit/>
          </a:bodyPr>
          <a:lstStyle>
            <a:lvl1pPr lvl="0"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1pPr>
            <a:lvl2pPr lvl="1"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2pPr>
            <a:lvl3pPr lvl="2"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3pPr>
            <a:lvl4pPr lvl="3"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4pPr>
            <a:lvl5pPr lvl="4"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5pPr>
            <a:lvl6pPr lvl="5"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6pPr>
            <a:lvl7pPr lvl="6"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7pPr>
            <a:lvl8pPr lvl="7"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8pPr>
            <a:lvl9pPr lvl="8"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21424525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2" y="317500"/>
            <a:ext cx="11188699"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6" name="Content Placeholder 3"/>
          <p:cNvSpPr>
            <a:spLocks noGrp="1"/>
          </p:cNvSpPr>
          <p:nvPr>
            <p:ph sz="quarter" idx="10"/>
          </p:nvPr>
        </p:nvSpPr>
        <p:spPr>
          <a:xfrm>
            <a:off x="501650" y="1665289"/>
            <a:ext cx="4431857"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50349" y="1700214"/>
            <a:ext cx="6240000" cy="4681537"/>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Tree>
    <p:extLst>
      <p:ext uri="{BB962C8B-B14F-4D97-AF65-F5344CB8AC3E}">
        <p14:creationId xmlns:p14="http://schemas.microsoft.com/office/powerpoint/2010/main" val="397245730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0"/>
            <a:ext cx="11188700" cy="698500"/>
          </a:xfrm>
          <a:prstGeom prst="rect">
            <a:avLst/>
          </a:prstGeom>
        </p:spPr>
        <p:txBody>
          <a:bodyPr vert="horz" lIns="0" tIns="0" rIns="0" bIns="0" rtlCol="0" anchor="t" anchorCtr="0">
            <a:noAutofit/>
          </a:bodyPr>
          <a:lstStyle>
            <a:lvl1pPr>
              <a:defRPr/>
            </a:lvl1pPr>
          </a:lstStyle>
          <a:p>
            <a:r>
              <a:rPr lang="en-US"/>
              <a:t>Click to add title</a:t>
            </a:r>
          </a:p>
        </p:txBody>
      </p:sp>
      <p:sp>
        <p:nvSpPr>
          <p:cNvPr id="6" name="Content Placeholder 3"/>
          <p:cNvSpPr>
            <a:spLocks noGrp="1"/>
          </p:cNvSpPr>
          <p:nvPr>
            <p:ph sz="quarter" idx="10"/>
          </p:nvPr>
        </p:nvSpPr>
        <p:spPr>
          <a:xfrm>
            <a:off x="7577882" y="1658680"/>
            <a:ext cx="4112468" cy="4723072"/>
          </a:xfrm>
          <a:prstGeom prst="rect">
            <a:avLst/>
          </a:prstGeom>
        </p:spPr>
        <p:txBody>
          <a:bodyPr>
            <a:normAutofit/>
          </a:bodyPr>
          <a:lstStyle>
            <a:lvl1pPr>
              <a:tabLst>
                <a:tab pos="5029200" algn="r"/>
              </a:tabLst>
              <a:defRPr sz="22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501652" y="651600"/>
            <a:ext cx="11188699"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Tree>
    <p:extLst>
      <p:ext uri="{BB962C8B-B14F-4D97-AF65-F5344CB8AC3E}">
        <p14:creationId xmlns:p14="http://schemas.microsoft.com/office/powerpoint/2010/main" val="288609782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698500"/>
          </a:xfrm>
        </p:spPr>
        <p:txBody>
          <a:bodyPr/>
          <a:lstStyle/>
          <a:p>
            <a:r>
              <a:rPr lang="en-US"/>
              <a:t>Click to edit Master title style</a:t>
            </a:r>
            <a:endParaRPr lang="en-GB"/>
          </a:p>
        </p:txBody>
      </p:sp>
      <p:sp>
        <p:nvSpPr>
          <p:cNvPr id="4" name="Picture Placeholder 6"/>
          <p:cNvSpPr>
            <a:spLocks noGrp="1"/>
          </p:cNvSpPr>
          <p:nvPr>
            <p:ph type="pic" sz="quarter" idx="13"/>
          </p:nvPr>
        </p:nvSpPr>
        <p:spPr>
          <a:xfrm>
            <a:off x="501649" y="1700213"/>
            <a:ext cx="2712000"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327216" y="1700213"/>
            <a:ext cx="2712000"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152783" y="1700213"/>
            <a:ext cx="2712000" cy="126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8978351" y="1700213"/>
            <a:ext cx="2712000"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501650" y="3124200"/>
            <a:ext cx="2720468" cy="3257548"/>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149963" y="3120551"/>
            <a:ext cx="2712000" cy="3261199"/>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30040" y="3124200"/>
            <a:ext cx="2712000" cy="3257549"/>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8993169" y="3108508"/>
            <a:ext cx="2697183" cy="3273240"/>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p:cNvSpPr>
            <a:spLocks noGrp="1"/>
          </p:cNvSpPr>
          <p:nvPr>
            <p:ph type="body" sz="quarter" idx="21" hasCustomPrompt="1"/>
          </p:nvPr>
        </p:nvSpPr>
        <p:spPr>
          <a:xfrm>
            <a:off x="501650" y="651600"/>
            <a:ext cx="11188701"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Tree>
    <p:extLst>
      <p:ext uri="{BB962C8B-B14F-4D97-AF65-F5344CB8AC3E}">
        <p14:creationId xmlns:p14="http://schemas.microsoft.com/office/powerpoint/2010/main" val="282933408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698500"/>
          </a:xfrm>
        </p:spPr>
        <p:txBody>
          <a:bodyPr/>
          <a:lstStyle/>
          <a:p>
            <a:r>
              <a:rPr lang="en-US" noProof="0"/>
              <a:t>Click to edit Master title style</a:t>
            </a:r>
          </a:p>
        </p:txBody>
      </p:sp>
      <p:sp>
        <p:nvSpPr>
          <p:cNvPr id="4" name="Rectangle 3"/>
          <p:cNvSpPr/>
          <p:nvPr/>
        </p:nvSpPr>
        <p:spPr>
          <a:xfrm>
            <a:off x="504000" y="1707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5" name="Rectangle 4"/>
          <p:cNvSpPr/>
          <p:nvPr/>
        </p:nvSpPr>
        <p:spPr>
          <a:xfrm>
            <a:off x="6224085" y="1700213"/>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6" name="Rectangle 5"/>
          <p:cNvSpPr/>
          <p:nvPr/>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7" name="Rectangle 6"/>
          <p:cNvSpPr/>
          <p:nvPr/>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8" name="Picture Placeholder 11"/>
          <p:cNvSpPr>
            <a:spLocks noGrp="1"/>
          </p:cNvSpPr>
          <p:nvPr>
            <p:ph type="pic" sz="quarter" idx="25"/>
          </p:nvPr>
        </p:nvSpPr>
        <p:spPr>
          <a:xfrm>
            <a:off x="504000" y="1880213"/>
            <a:ext cx="1968000" cy="1476000"/>
          </a:xfrm>
        </p:spPr>
        <p:txBody>
          <a:bodyPr/>
          <a:lstStyle>
            <a:lvl1pPr algn="ctr">
              <a:defRPr/>
            </a:lvl1pPr>
          </a:lstStyle>
          <a:p>
            <a:r>
              <a:rPr lang="en-US"/>
              <a:t>Click icon to add picture</a:t>
            </a:r>
            <a:endParaRPr lang="en-GB"/>
          </a:p>
        </p:txBody>
      </p:sp>
      <p:sp>
        <p:nvSpPr>
          <p:cNvPr id="9" name="Picture Placeholder 11"/>
          <p:cNvSpPr>
            <a:spLocks noGrp="1"/>
          </p:cNvSpPr>
          <p:nvPr>
            <p:ph type="pic" sz="quarter" idx="27"/>
          </p:nvPr>
        </p:nvSpPr>
        <p:spPr>
          <a:xfrm>
            <a:off x="6224085" y="1880213"/>
            <a:ext cx="1968000" cy="1476000"/>
          </a:xfrm>
        </p:spPr>
        <p:txBody>
          <a:bodyPr/>
          <a:lstStyle>
            <a:lvl1pPr algn="ctr">
              <a:defRPr/>
            </a:lvl1pPr>
          </a:lstStyle>
          <a:p>
            <a:r>
              <a:rPr lang="en-US"/>
              <a:t>Click icon to add picture</a:t>
            </a:r>
            <a:endParaRPr lang="en-GB"/>
          </a:p>
        </p:txBody>
      </p:sp>
      <p:sp>
        <p:nvSpPr>
          <p:cNvPr id="10" name="Picture Placeholder 11"/>
          <p:cNvSpPr>
            <a:spLocks noGrp="1"/>
          </p:cNvSpPr>
          <p:nvPr>
            <p:ph type="pic" sz="quarter" idx="29"/>
          </p:nvPr>
        </p:nvSpPr>
        <p:spPr>
          <a:xfrm>
            <a:off x="504000" y="4256213"/>
            <a:ext cx="1968000" cy="1476000"/>
          </a:xfrm>
        </p:spPr>
        <p:txBody>
          <a:bodyPr/>
          <a:lstStyle>
            <a:lvl1pPr algn="ctr">
              <a:defRPr/>
            </a:lvl1pPr>
          </a:lstStyle>
          <a:p>
            <a:r>
              <a:rPr lang="en-US"/>
              <a:t>Click icon to add picture</a:t>
            </a:r>
            <a:endParaRPr lang="en-GB"/>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US"/>
              <a:t>Click icon to add picture</a:t>
            </a:r>
            <a:endParaRPr lang="en-GB"/>
          </a:p>
        </p:txBody>
      </p:sp>
      <p:sp>
        <p:nvSpPr>
          <p:cNvPr id="13" name="Text Placeholder 12"/>
          <p:cNvSpPr>
            <a:spLocks noGrp="1"/>
          </p:cNvSpPr>
          <p:nvPr>
            <p:ph type="body" sz="quarter" idx="32"/>
          </p:nvPr>
        </p:nvSpPr>
        <p:spPr>
          <a:xfrm>
            <a:off x="2683483" y="1880213"/>
            <a:ext cx="3288000" cy="1944000"/>
          </a:xfrm>
        </p:spPr>
        <p:txBody>
          <a:bodyPr/>
          <a:lstStyle>
            <a:lvl1pPr>
              <a:spcAft>
                <a:spcPts val="0"/>
              </a:spcAft>
              <a:defRPr b="1"/>
            </a:lvl1pPr>
            <a:lvl2pPr>
              <a:spcAft>
                <a:spcPts val="0"/>
              </a:spcAft>
              <a:defRPr b="0"/>
            </a:lvl2pPr>
          </a:lstStyle>
          <a:p>
            <a:pPr lvl="0"/>
            <a:r>
              <a:rPr lang="en-US"/>
              <a:t>Edit Master text styles</a:t>
            </a:r>
          </a:p>
          <a:p>
            <a:pPr lvl="1"/>
            <a:r>
              <a:rPr lang="en-US"/>
              <a:t>Second level</a:t>
            </a:r>
          </a:p>
        </p:txBody>
      </p:sp>
      <p:sp>
        <p:nvSpPr>
          <p:cNvPr id="14" name="Text Placeholder 12"/>
          <p:cNvSpPr>
            <a:spLocks noGrp="1"/>
          </p:cNvSpPr>
          <p:nvPr>
            <p:ph type="body" sz="quarter" idx="33"/>
          </p:nvPr>
        </p:nvSpPr>
        <p:spPr>
          <a:xfrm>
            <a:off x="8396560" y="1880213"/>
            <a:ext cx="3302592" cy="1944000"/>
          </a:xfrm>
        </p:spPr>
        <p:txBody>
          <a:bodyPr/>
          <a:lstStyle>
            <a:lvl1pPr>
              <a:spcAft>
                <a:spcPts val="0"/>
              </a:spcAft>
              <a:defRPr b="1"/>
            </a:lvl1pPr>
            <a:lvl2pPr>
              <a:spcAft>
                <a:spcPts val="0"/>
              </a:spcAft>
              <a:defRPr b="0"/>
            </a:lvl2pPr>
          </a:lstStyle>
          <a:p>
            <a:pPr lvl="0"/>
            <a:r>
              <a:rPr lang="en-US"/>
              <a:t>Edit Master text styles</a:t>
            </a:r>
          </a:p>
          <a:p>
            <a:pPr lvl="1"/>
            <a:r>
              <a:rPr lang="en-US"/>
              <a:t>Second level</a:t>
            </a:r>
          </a:p>
        </p:txBody>
      </p:sp>
      <p:sp>
        <p:nvSpPr>
          <p:cNvPr id="15" name="Text Placeholder 12"/>
          <p:cNvSpPr>
            <a:spLocks noGrp="1"/>
          </p:cNvSpPr>
          <p:nvPr>
            <p:ph type="body" sz="quarter" idx="34"/>
          </p:nvPr>
        </p:nvSpPr>
        <p:spPr>
          <a:xfrm>
            <a:off x="2683483" y="4256213"/>
            <a:ext cx="3288000" cy="1944000"/>
          </a:xfrm>
        </p:spPr>
        <p:txBody>
          <a:bodyPr/>
          <a:lstStyle>
            <a:lvl1pPr>
              <a:spcAft>
                <a:spcPts val="0"/>
              </a:spcAft>
              <a:defRPr b="1"/>
            </a:lvl1pPr>
            <a:lvl2pPr>
              <a:spcAft>
                <a:spcPts val="0"/>
              </a:spcAft>
              <a:defRPr b="0"/>
            </a:lvl2pPr>
          </a:lstStyle>
          <a:p>
            <a:pPr lvl="0"/>
            <a:r>
              <a:rPr lang="en-US"/>
              <a:t>Edit Master text styles</a:t>
            </a:r>
          </a:p>
          <a:p>
            <a:pPr lvl="1"/>
            <a:r>
              <a:rPr lang="en-US"/>
              <a:t>Second level</a:t>
            </a:r>
          </a:p>
        </p:txBody>
      </p:sp>
      <p:sp>
        <p:nvSpPr>
          <p:cNvPr id="16" name="Text Placeholder 12"/>
          <p:cNvSpPr>
            <a:spLocks noGrp="1"/>
          </p:cNvSpPr>
          <p:nvPr>
            <p:ph type="body" sz="quarter" idx="35"/>
          </p:nvPr>
        </p:nvSpPr>
        <p:spPr>
          <a:xfrm>
            <a:off x="8396560" y="4256213"/>
            <a:ext cx="3302592" cy="1944000"/>
          </a:xfrm>
        </p:spPr>
        <p:txBody>
          <a:bodyPr/>
          <a:lstStyle>
            <a:lvl1pPr>
              <a:spcAft>
                <a:spcPts val="0"/>
              </a:spcAft>
              <a:defRPr b="1"/>
            </a:lvl1pPr>
            <a:lvl2pPr>
              <a:spcAft>
                <a:spcPts val="0"/>
              </a:spcAft>
              <a:defRPr b="0"/>
            </a:lvl2pPr>
          </a:lstStyle>
          <a:p>
            <a:pPr lvl="0"/>
            <a:r>
              <a:rPr lang="en-US"/>
              <a:t>Edit Master text styles</a:t>
            </a:r>
          </a:p>
          <a:p>
            <a:pPr lvl="1"/>
            <a:r>
              <a:rPr lang="en-US"/>
              <a:t>Second level</a:t>
            </a:r>
          </a:p>
        </p:txBody>
      </p:sp>
      <p:sp>
        <p:nvSpPr>
          <p:cNvPr id="17"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Tree>
    <p:extLst>
      <p:ext uri="{BB962C8B-B14F-4D97-AF65-F5344CB8AC3E}">
        <p14:creationId xmlns:p14="http://schemas.microsoft.com/office/powerpoint/2010/main" val="292182964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 picture and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2"/>
            <a:ext cx="11188700" cy="698499"/>
          </a:xfrm>
        </p:spPr>
        <p:txBody>
          <a:bodyPr/>
          <a:lstStyle/>
          <a:p>
            <a:r>
              <a:rPr lang="en-US" noProof="0"/>
              <a:t>Click to edit Master title style</a:t>
            </a:r>
          </a:p>
        </p:txBody>
      </p:sp>
      <p:sp>
        <p:nvSpPr>
          <p:cNvPr id="4" name="Picture Placeholder 7"/>
          <p:cNvSpPr>
            <a:spLocks noGrp="1"/>
          </p:cNvSpPr>
          <p:nvPr>
            <p:ph type="pic" sz="quarter" idx="13"/>
          </p:nvPr>
        </p:nvSpPr>
        <p:spPr>
          <a:xfrm>
            <a:off x="501651" y="1700214"/>
            <a:ext cx="3695700" cy="1971675"/>
          </a:xfrm>
        </p:spPr>
        <p:txBody>
          <a:bodyPr/>
          <a:lstStyle/>
          <a:p>
            <a:r>
              <a:rPr lang="en-US" noProof="0"/>
              <a:t>Click icon to add picture</a:t>
            </a:r>
          </a:p>
        </p:txBody>
      </p:sp>
      <p:sp>
        <p:nvSpPr>
          <p:cNvPr id="5" name="Picture Placeholder 7"/>
          <p:cNvSpPr>
            <a:spLocks noGrp="1"/>
          </p:cNvSpPr>
          <p:nvPr>
            <p:ph type="pic" sz="quarter" idx="14"/>
          </p:nvPr>
        </p:nvSpPr>
        <p:spPr>
          <a:xfrm>
            <a:off x="8006398" y="1700214"/>
            <a:ext cx="3683953" cy="1971675"/>
          </a:xfrm>
        </p:spPr>
        <p:txBody>
          <a:bodyPr/>
          <a:lstStyle/>
          <a:p>
            <a:r>
              <a:rPr lang="en-US" noProof="0"/>
              <a:t>Click icon to add picture</a:t>
            </a:r>
          </a:p>
        </p:txBody>
      </p:sp>
      <p:sp>
        <p:nvSpPr>
          <p:cNvPr id="6" name="Picture Placeholder 7"/>
          <p:cNvSpPr>
            <a:spLocks noGrp="1"/>
          </p:cNvSpPr>
          <p:nvPr>
            <p:ph type="pic" sz="quarter" idx="15"/>
          </p:nvPr>
        </p:nvSpPr>
        <p:spPr>
          <a:xfrm>
            <a:off x="4273075" y="1700214"/>
            <a:ext cx="3657600" cy="1971675"/>
          </a:xfrm>
        </p:spPr>
        <p:txBody>
          <a:bodyPr/>
          <a:lstStyle/>
          <a:p>
            <a:r>
              <a:rPr lang="en-US" noProof="0"/>
              <a:t>Click icon to add picture</a:t>
            </a:r>
          </a:p>
        </p:txBody>
      </p:sp>
      <p:sp>
        <p:nvSpPr>
          <p:cNvPr id="9" name="Text Placeholder 18"/>
          <p:cNvSpPr>
            <a:spLocks noGrp="1"/>
          </p:cNvSpPr>
          <p:nvPr>
            <p:ph idx="1" hasCustomPrompt="1"/>
          </p:nvPr>
        </p:nvSpPr>
        <p:spPr>
          <a:xfrm>
            <a:off x="501651" y="3832225"/>
            <a:ext cx="3683949" cy="2095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hasCustomPrompt="1"/>
          </p:nvPr>
        </p:nvSpPr>
        <p:spPr>
          <a:xfrm>
            <a:off x="4267200" y="3832225"/>
            <a:ext cx="3657600" cy="2095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hasCustomPrompt="1"/>
          </p:nvPr>
        </p:nvSpPr>
        <p:spPr>
          <a:xfrm>
            <a:off x="8006398" y="3832225"/>
            <a:ext cx="3683953" cy="2095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Tree>
    <p:extLst>
      <p:ext uri="{BB962C8B-B14F-4D97-AF65-F5344CB8AC3E}">
        <p14:creationId xmlns:p14="http://schemas.microsoft.com/office/powerpoint/2010/main" val="12431384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11"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Tree>
    <p:extLst>
      <p:ext uri="{BB962C8B-B14F-4D97-AF65-F5344CB8AC3E}">
        <p14:creationId xmlns:p14="http://schemas.microsoft.com/office/powerpoint/2010/main" val="11899105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6824"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246195" y="1857892"/>
            <a:ext cx="5444156"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p:cNvSpPr>
            <a:spLocks noGrp="1"/>
          </p:cNvSpPr>
          <p:nvPr>
            <p:ph type="title"/>
          </p:nvPr>
        </p:nvSpPr>
        <p:spPr>
          <a:xfrm>
            <a:off x="501651" y="317502"/>
            <a:ext cx="11188700" cy="698499"/>
          </a:xfrm>
        </p:spPr>
        <p:txBody>
          <a:bodyPr/>
          <a:lstStyle/>
          <a:p>
            <a:r>
              <a:rPr lang="en-US" noProof="0"/>
              <a:t>Click to edit Master title style</a:t>
            </a:r>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6"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16"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Tree>
    <p:extLst>
      <p:ext uri="{BB962C8B-B14F-4D97-AF65-F5344CB8AC3E}">
        <p14:creationId xmlns:p14="http://schemas.microsoft.com/office/powerpoint/2010/main" val="8317535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8941"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21"/>
          </p:nvPr>
        </p:nvSpPr>
        <p:spPr>
          <a:xfrm>
            <a:off x="6246195" y="1857892"/>
            <a:ext cx="5454668"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501651" y="317501"/>
            <a:ext cx="11188700" cy="697888"/>
          </a:xfrm>
        </p:spPr>
        <p:txBody>
          <a:bodyPr/>
          <a:lstStyle/>
          <a:p>
            <a:r>
              <a:rPr lang="en-US"/>
              <a:t>Click to edit Master title style</a:t>
            </a:r>
            <a:endParaRPr lang="en-GB"/>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0" name="Text Placeholder 8"/>
          <p:cNvSpPr>
            <a:spLocks noGrp="1"/>
          </p:cNvSpPr>
          <p:nvPr>
            <p:ph type="body" sz="quarter" idx="22"/>
          </p:nvPr>
        </p:nvSpPr>
        <p:spPr>
          <a:xfrm>
            <a:off x="504000" y="4249682"/>
            <a:ext cx="5466824"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p:cNvSpPr>
            <a:spLocks noGrp="1"/>
          </p:cNvSpPr>
          <p:nvPr>
            <p:ph type="body" sz="quarter" idx="23"/>
          </p:nvPr>
        </p:nvSpPr>
        <p:spPr>
          <a:xfrm>
            <a:off x="6246194" y="4249682"/>
            <a:ext cx="5452959"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p:nvSpPr>
        <p:spPr>
          <a:xfrm>
            <a:off x="504001" y="4103518"/>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3" name="Rectangle 12"/>
          <p:cNvSpPr/>
          <p:nvPr/>
        </p:nvSpPr>
        <p:spPr>
          <a:xfrm>
            <a:off x="6246194" y="4103518"/>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4" name="Picture Placeholder 29"/>
          <p:cNvSpPr>
            <a:spLocks noGrp="1"/>
          </p:cNvSpPr>
          <p:nvPr>
            <p:ph type="pic" sz="quarter" idx="24" hasCustomPrompt="1"/>
          </p:nvPr>
        </p:nvSpPr>
        <p:spPr>
          <a:xfrm>
            <a:off x="4754494" y="4255707"/>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5" name="Picture Placeholder 29"/>
          <p:cNvSpPr>
            <a:spLocks noGrp="1"/>
          </p:cNvSpPr>
          <p:nvPr>
            <p:ph type="pic" sz="quarter" idx="25" hasCustomPrompt="1"/>
          </p:nvPr>
        </p:nvSpPr>
        <p:spPr>
          <a:xfrm>
            <a:off x="10424617" y="4249683"/>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6" name="Text Placeholder 8"/>
          <p:cNvSpPr>
            <a:spLocks noGrp="1"/>
          </p:cNvSpPr>
          <p:nvPr>
            <p:ph type="body" sz="quarter" idx="13" hasCustomPrompt="1"/>
          </p:nvPr>
        </p:nvSpPr>
        <p:spPr>
          <a:xfrm>
            <a:off x="501651" y="651600"/>
            <a:ext cx="11197501"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17"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Tree>
    <p:extLst>
      <p:ext uri="{BB962C8B-B14F-4D97-AF65-F5344CB8AC3E}">
        <p14:creationId xmlns:p14="http://schemas.microsoft.com/office/powerpoint/2010/main" val="274813717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4" name="Rectangle 3"/>
          <p:cNvSpPr/>
          <p:nvPr/>
        </p:nvSpPr>
        <p:spPr>
          <a:xfrm>
            <a:off x="4320000" y="3400021"/>
            <a:ext cx="355611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5" name="Rectangle 4"/>
          <p:cNvSpPr/>
          <p:nvPr/>
        </p:nvSpPr>
        <p:spPr>
          <a:xfrm>
            <a:off x="504000" y="3394267"/>
            <a:ext cx="3560000"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6" name="Rectangle 5"/>
          <p:cNvSpPr/>
          <p:nvPr/>
        </p:nvSpPr>
        <p:spPr>
          <a:xfrm>
            <a:off x="8115300" y="3400021"/>
            <a:ext cx="358385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7" name="Text Placeholder 8"/>
          <p:cNvSpPr>
            <a:spLocks noGrp="1"/>
          </p:cNvSpPr>
          <p:nvPr>
            <p:ph type="body" sz="quarter" idx="17"/>
          </p:nvPr>
        </p:nvSpPr>
        <p:spPr>
          <a:xfrm>
            <a:off x="4325712" y="1851441"/>
            <a:ext cx="3540577" cy="3845754"/>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8"/>
          </p:nvPr>
        </p:nvSpPr>
        <p:spPr>
          <a:xfrm>
            <a:off x="504000" y="1851441"/>
            <a:ext cx="3560000" cy="3845754"/>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9"/>
          </p:nvPr>
        </p:nvSpPr>
        <p:spPr>
          <a:xfrm>
            <a:off x="8128000" y="1851441"/>
            <a:ext cx="3571153" cy="3845754"/>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Tree>
    <p:extLst>
      <p:ext uri="{BB962C8B-B14F-4D97-AF65-F5344CB8AC3E}">
        <p14:creationId xmlns:p14="http://schemas.microsoft.com/office/powerpoint/2010/main" val="57509594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705184"/>
          </a:xfrm>
        </p:spPr>
        <p:txBody>
          <a:bodyPr/>
          <a:lstStyle/>
          <a:p>
            <a:r>
              <a:rPr lang="en-US" noProof="0"/>
              <a:t>Click to edit Master title style</a:t>
            </a:r>
          </a:p>
        </p:txBody>
      </p:sp>
      <p:sp>
        <p:nvSpPr>
          <p:cNvPr id="4" name="Text Placeholder 8"/>
          <p:cNvSpPr>
            <a:spLocks noGrp="1"/>
          </p:cNvSpPr>
          <p:nvPr>
            <p:ph type="body" sz="quarter" idx="17"/>
          </p:nvPr>
        </p:nvSpPr>
        <p:spPr>
          <a:xfrm>
            <a:off x="504000"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096836"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68279"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32557"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Tree>
    <p:extLst>
      <p:ext uri="{BB962C8B-B14F-4D97-AF65-F5344CB8AC3E}">
        <p14:creationId xmlns:p14="http://schemas.microsoft.com/office/powerpoint/2010/main" val="225606500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Green gradient title slide">
  <p:cSld name="Green gradient title slide">
    <p:bg>
      <p:bgPr>
        <a:gradFill>
          <a:gsLst>
            <a:gs pos="0">
              <a:srgbClr val="3FB95B"/>
            </a:gs>
            <a:gs pos="100000">
              <a:srgbClr val="251E59"/>
            </a:gs>
          </a:gsLst>
          <a:lin ang="2698631" scaled="0"/>
        </a:gradFill>
        <a:effectLst/>
      </p:bgPr>
    </p:bg>
    <p:spTree>
      <p:nvGrpSpPr>
        <p:cNvPr id="1" name="Shape 63"/>
        <p:cNvGrpSpPr/>
        <p:nvPr/>
      </p:nvGrpSpPr>
      <p:grpSpPr>
        <a:xfrm>
          <a:off x="0" y="0"/>
          <a:ext cx="0" cy="0"/>
          <a:chOff x="0" y="0"/>
          <a:chExt cx="0" cy="0"/>
        </a:xfrm>
      </p:grpSpPr>
      <p:pic>
        <p:nvPicPr>
          <p:cNvPr id="64" name="Google Shape;64;p32"/>
          <p:cNvPicPr preferRelativeResize="0"/>
          <p:nvPr/>
        </p:nvPicPr>
        <p:blipFill rotWithShape="1">
          <a:blip r:embed="rId2">
            <a:alphaModFix/>
          </a:blip>
          <a:srcRect t="1132" r="21623" b="8262"/>
          <a:stretch/>
        </p:blipFill>
        <p:spPr>
          <a:xfrm>
            <a:off x="5818931" y="1684764"/>
            <a:ext cx="6373069" cy="5173237"/>
          </a:xfrm>
          <a:prstGeom prst="rect">
            <a:avLst/>
          </a:prstGeom>
          <a:noFill/>
          <a:ln>
            <a:noFill/>
          </a:ln>
        </p:spPr>
      </p:pic>
      <p:sp>
        <p:nvSpPr>
          <p:cNvPr id="65" name="Google Shape;65;p32"/>
          <p:cNvSpPr txBox="1">
            <a:spLocks noGrp="1"/>
          </p:cNvSpPr>
          <p:nvPr>
            <p:ph type="title"/>
          </p:nvPr>
        </p:nvSpPr>
        <p:spPr>
          <a:xfrm>
            <a:off x="1000769" y="2116432"/>
            <a:ext cx="7919545" cy="2049513"/>
          </a:xfrm>
          <a:prstGeom prst="rect">
            <a:avLst/>
          </a:prstGeom>
          <a:noFill/>
          <a:ln>
            <a:noFill/>
          </a:ln>
        </p:spPr>
        <p:txBody>
          <a:bodyPr spcFirstLastPara="1" wrap="square" lIns="201025" tIns="201025" rIns="201025" bIns="201025" anchor="t" anchorCtr="0">
            <a:normAutofit/>
          </a:bodyPr>
          <a:lstStyle>
            <a:lvl1pPr lvl="0" algn="l">
              <a:lnSpc>
                <a:spcPct val="80000"/>
              </a:lnSpc>
              <a:spcBef>
                <a:spcPts val="0"/>
              </a:spcBef>
              <a:spcAft>
                <a:spcPts val="0"/>
              </a:spcAft>
              <a:buClr>
                <a:schemeClr val="lt1"/>
              </a:buClr>
              <a:buSzPts val="13700"/>
              <a:buNone/>
              <a:defRPr sz="8308">
                <a:solidFill>
                  <a:schemeClr val="lt1"/>
                </a:solidFill>
              </a:defRPr>
            </a:lvl1pPr>
            <a:lvl2pPr lvl="1" algn="l">
              <a:lnSpc>
                <a:spcPct val="100000"/>
              </a:lnSpc>
              <a:spcBef>
                <a:spcPts val="0"/>
              </a:spcBef>
              <a:spcAft>
                <a:spcPts val="0"/>
              </a:spcAft>
              <a:buClr>
                <a:schemeClr val="lt1"/>
              </a:buClr>
              <a:buSzPts val="6200"/>
              <a:buNone/>
              <a:defRPr>
                <a:solidFill>
                  <a:schemeClr val="lt1"/>
                </a:solidFill>
              </a:defRPr>
            </a:lvl2pPr>
            <a:lvl3pPr lvl="2" algn="l">
              <a:lnSpc>
                <a:spcPct val="100000"/>
              </a:lnSpc>
              <a:spcBef>
                <a:spcPts val="0"/>
              </a:spcBef>
              <a:spcAft>
                <a:spcPts val="0"/>
              </a:spcAft>
              <a:buClr>
                <a:schemeClr val="lt1"/>
              </a:buClr>
              <a:buSzPts val="6200"/>
              <a:buNone/>
              <a:defRPr>
                <a:solidFill>
                  <a:schemeClr val="lt1"/>
                </a:solidFill>
              </a:defRPr>
            </a:lvl3pPr>
            <a:lvl4pPr lvl="3" algn="l">
              <a:lnSpc>
                <a:spcPct val="100000"/>
              </a:lnSpc>
              <a:spcBef>
                <a:spcPts val="0"/>
              </a:spcBef>
              <a:spcAft>
                <a:spcPts val="0"/>
              </a:spcAft>
              <a:buClr>
                <a:schemeClr val="lt1"/>
              </a:buClr>
              <a:buSzPts val="6200"/>
              <a:buNone/>
              <a:defRPr>
                <a:solidFill>
                  <a:schemeClr val="lt1"/>
                </a:solidFill>
              </a:defRPr>
            </a:lvl4pPr>
            <a:lvl5pPr lvl="4" algn="l">
              <a:lnSpc>
                <a:spcPct val="100000"/>
              </a:lnSpc>
              <a:spcBef>
                <a:spcPts val="0"/>
              </a:spcBef>
              <a:spcAft>
                <a:spcPts val="0"/>
              </a:spcAft>
              <a:buClr>
                <a:schemeClr val="lt1"/>
              </a:buClr>
              <a:buSzPts val="6200"/>
              <a:buNone/>
              <a:defRPr>
                <a:solidFill>
                  <a:schemeClr val="lt1"/>
                </a:solidFill>
              </a:defRPr>
            </a:lvl5pPr>
            <a:lvl6pPr lvl="5" algn="l">
              <a:lnSpc>
                <a:spcPct val="100000"/>
              </a:lnSpc>
              <a:spcBef>
                <a:spcPts val="0"/>
              </a:spcBef>
              <a:spcAft>
                <a:spcPts val="0"/>
              </a:spcAft>
              <a:buClr>
                <a:schemeClr val="lt1"/>
              </a:buClr>
              <a:buSzPts val="6200"/>
              <a:buNone/>
              <a:defRPr>
                <a:solidFill>
                  <a:schemeClr val="lt1"/>
                </a:solidFill>
              </a:defRPr>
            </a:lvl6pPr>
            <a:lvl7pPr lvl="6" algn="l">
              <a:lnSpc>
                <a:spcPct val="100000"/>
              </a:lnSpc>
              <a:spcBef>
                <a:spcPts val="0"/>
              </a:spcBef>
              <a:spcAft>
                <a:spcPts val="0"/>
              </a:spcAft>
              <a:buClr>
                <a:schemeClr val="lt1"/>
              </a:buClr>
              <a:buSzPts val="6200"/>
              <a:buNone/>
              <a:defRPr>
                <a:solidFill>
                  <a:schemeClr val="lt1"/>
                </a:solidFill>
              </a:defRPr>
            </a:lvl7pPr>
            <a:lvl8pPr lvl="7" algn="l">
              <a:lnSpc>
                <a:spcPct val="100000"/>
              </a:lnSpc>
              <a:spcBef>
                <a:spcPts val="0"/>
              </a:spcBef>
              <a:spcAft>
                <a:spcPts val="0"/>
              </a:spcAft>
              <a:buClr>
                <a:schemeClr val="lt1"/>
              </a:buClr>
              <a:buSzPts val="6200"/>
              <a:buNone/>
              <a:defRPr>
                <a:solidFill>
                  <a:schemeClr val="lt1"/>
                </a:solidFill>
              </a:defRPr>
            </a:lvl8pPr>
            <a:lvl9pPr lvl="8" algn="l">
              <a:lnSpc>
                <a:spcPct val="100000"/>
              </a:lnSpc>
              <a:spcBef>
                <a:spcPts val="0"/>
              </a:spcBef>
              <a:spcAft>
                <a:spcPts val="0"/>
              </a:spcAft>
              <a:buClr>
                <a:schemeClr val="lt1"/>
              </a:buClr>
              <a:buSzPts val="6200"/>
              <a:buNone/>
              <a:defRPr>
                <a:solidFill>
                  <a:schemeClr val="lt1"/>
                </a:solidFill>
              </a:defRPr>
            </a:lvl9pPr>
          </a:lstStyle>
          <a:p>
            <a:endParaRPr/>
          </a:p>
        </p:txBody>
      </p:sp>
      <p:sp>
        <p:nvSpPr>
          <p:cNvPr id="66" name="Google Shape;66;p32"/>
          <p:cNvSpPr txBox="1">
            <a:spLocks noGrp="1"/>
          </p:cNvSpPr>
          <p:nvPr>
            <p:ph type="subTitle" idx="1"/>
          </p:nvPr>
        </p:nvSpPr>
        <p:spPr>
          <a:xfrm>
            <a:off x="1052469" y="4207816"/>
            <a:ext cx="4932932" cy="798629"/>
          </a:xfrm>
          <a:prstGeom prst="rect">
            <a:avLst/>
          </a:prstGeom>
          <a:noFill/>
          <a:ln>
            <a:noFill/>
          </a:ln>
        </p:spPr>
        <p:txBody>
          <a:bodyPr spcFirstLastPara="1" wrap="square" lIns="201025" tIns="201025" rIns="201025" bIns="201025" anchor="t" anchorCtr="0">
            <a:normAutofit/>
          </a:bodyPr>
          <a:lstStyle>
            <a:lvl1pPr lvl="0" algn="l">
              <a:lnSpc>
                <a:spcPct val="116000"/>
              </a:lnSpc>
              <a:spcBef>
                <a:spcPts val="0"/>
              </a:spcBef>
              <a:spcAft>
                <a:spcPts val="0"/>
              </a:spcAft>
              <a:buClr>
                <a:schemeClr val="lt1"/>
              </a:buClr>
              <a:buSzPts val="3000"/>
              <a:buFont typeface="Roboto Light"/>
              <a:buNone/>
              <a:defRPr sz="1819">
                <a:solidFill>
                  <a:schemeClr val="lt1"/>
                </a:solidFill>
                <a:latin typeface="Roboto Light"/>
                <a:ea typeface="Roboto Light"/>
                <a:cs typeface="Roboto Light"/>
                <a:sym typeface="Roboto Light"/>
              </a:defRPr>
            </a:lvl1pPr>
            <a:lvl2pPr lvl="1"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2pPr>
            <a:lvl3pPr lvl="2"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3pPr>
            <a:lvl4pPr lvl="3"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4pPr>
            <a:lvl5pPr lvl="4"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5pPr>
            <a:lvl6pPr lvl="5"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6pPr>
            <a:lvl7pPr lvl="6"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7pPr>
            <a:lvl8pPr lvl="7"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8pPr>
            <a:lvl9pPr lvl="8"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9pPr>
          </a:lstStyle>
          <a:p>
            <a:endParaRPr/>
          </a:p>
        </p:txBody>
      </p:sp>
      <p:grpSp>
        <p:nvGrpSpPr>
          <p:cNvPr id="67" name="Google Shape;67;p32"/>
          <p:cNvGrpSpPr/>
          <p:nvPr userDrawn="1"/>
        </p:nvGrpSpPr>
        <p:grpSpPr>
          <a:xfrm>
            <a:off x="1129561" y="1335953"/>
            <a:ext cx="1777496" cy="382856"/>
            <a:chOff x="388140" y="385909"/>
            <a:chExt cx="2335658" cy="503114"/>
          </a:xfrm>
        </p:grpSpPr>
        <p:sp>
          <p:nvSpPr>
            <p:cNvPr id="68" name="Google Shape;68;p32"/>
            <p:cNvSpPr/>
            <p:nvPr/>
          </p:nvSpPr>
          <p:spPr>
            <a:xfrm>
              <a:off x="2234208" y="482226"/>
              <a:ext cx="189230" cy="301625"/>
            </a:xfrm>
            <a:custGeom>
              <a:avLst/>
              <a:gdLst/>
              <a:ahLst/>
              <a:cxnLst/>
              <a:rect l="l" t="t" r="r" b="b"/>
              <a:pathLst>
                <a:path w="189230" h="301625" extrusionOk="0">
                  <a:moveTo>
                    <a:pt x="98740" y="0"/>
                  </a:moveTo>
                  <a:lnTo>
                    <a:pt x="22585" y="0"/>
                  </a:lnTo>
                  <a:lnTo>
                    <a:pt x="13795" y="1775"/>
                  </a:lnTo>
                  <a:lnTo>
                    <a:pt x="6616" y="6616"/>
                  </a:lnTo>
                  <a:lnTo>
                    <a:pt x="1775" y="13795"/>
                  </a:lnTo>
                  <a:lnTo>
                    <a:pt x="35" y="22410"/>
                  </a:lnTo>
                  <a:lnTo>
                    <a:pt x="0" y="298682"/>
                  </a:lnTo>
                  <a:lnTo>
                    <a:pt x="2649" y="301341"/>
                  </a:lnTo>
                  <a:lnTo>
                    <a:pt x="101284" y="301341"/>
                  </a:lnTo>
                  <a:lnTo>
                    <a:pt x="137374" y="295196"/>
                  </a:lnTo>
                  <a:lnTo>
                    <a:pt x="164959" y="277723"/>
                  </a:lnTo>
                  <a:lnTo>
                    <a:pt x="170486" y="269143"/>
                  </a:lnTo>
                  <a:lnTo>
                    <a:pt x="102206" y="269143"/>
                  </a:lnTo>
                  <a:lnTo>
                    <a:pt x="32574" y="268997"/>
                  </a:lnTo>
                  <a:lnTo>
                    <a:pt x="32574" y="161293"/>
                  </a:lnTo>
                  <a:lnTo>
                    <a:pt x="168430" y="161293"/>
                  </a:lnTo>
                  <a:lnTo>
                    <a:pt x="165583" y="157499"/>
                  </a:lnTo>
                  <a:lnTo>
                    <a:pt x="148435" y="143524"/>
                  </a:lnTo>
                  <a:lnTo>
                    <a:pt x="162000" y="130721"/>
                  </a:lnTo>
                  <a:lnTo>
                    <a:pt x="162682" y="129702"/>
                  </a:lnTo>
                  <a:lnTo>
                    <a:pt x="32616" y="129702"/>
                  </a:lnTo>
                  <a:lnTo>
                    <a:pt x="32616" y="29716"/>
                  </a:lnTo>
                  <a:lnTo>
                    <a:pt x="162581" y="29716"/>
                  </a:lnTo>
                  <a:lnTo>
                    <a:pt x="157851" y="22410"/>
                  </a:lnTo>
                  <a:lnTo>
                    <a:pt x="132085" y="5864"/>
                  </a:lnTo>
                  <a:lnTo>
                    <a:pt x="98740" y="0"/>
                  </a:lnTo>
                  <a:close/>
                </a:path>
                <a:path w="189230" h="301625" extrusionOk="0">
                  <a:moveTo>
                    <a:pt x="168430" y="161293"/>
                  </a:moveTo>
                  <a:lnTo>
                    <a:pt x="32574" y="161293"/>
                  </a:lnTo>
                  <a:lnTo>
                    <a:pt x="95065" y="161450"/>
                  </a:lnTo>
                  <a:lnTo>
                    <a:pt x="119672" y="165601"/>
                  </a:lnTo>
                  <a:lnTo>
                    <a:pt x="139557" y="176989"/>
                  </a:lnTo>
                  <a:lnTo>
                    <a:pt x="152855" y="194015"/>
                  </a:lnTo>
                  <a:lnTo>
                    <a:pt x="157702" y="215082"/>
                  </a:lnTo>
                  <a:lnTo>
                    <a:pt x="154063" y="238243"/>
                  </a:lnTo>
                  <a:lnTo>
                    <a:pt x="143375" y="255192"/>
                  </a:lnTo>
                  <a:lnTo>
                    <a:pt x="125976" y="265601"/>
                  </a:lnTo>
                  <a:lnTo>
                    <a:pt x="102206" y="269143"/>
                  </a:lnTo>
                  <a:lnTo>
                    <a:pt x="170486" y="269143"/>
                  </a:lnTo>
                  <a:lnTo>
                    <a:pt x="182581" y="250369"/>
                  </a:lnTo>
                  <a:lnTo>
                    <a:pt x="188779" y="214579"/>
                  </a:lnTo>
                  <a:lnTo>
                    <a:pt x="186090" y="193589"/>
                  </a:lnTo>
                  <a:lnTo>
                    <a:pt x="178247" y="174375"/>
                  </a:lnTo>
                  <a:lnTo>
                    <a:pt x="168430" y="161293"/>
                  </a:lnTo>
                  <a:close/>
                </a:path>
                <a:path w="189230" h="301625" extrusionOk="0">
                  <a:moveTo>
                    <a:pt x="162581" y="29716"/>
                  </a:moveTo>
                  <a:lnTo>
                    <a:pt x="99546" y="29716"/>
                  </a:lnTo>
                  <a:lnTo>
                    <a:pt x="120723" y="33008"/>
                  </a:lnTo>
                  <a:lnTo>
                    <a:pt x="136224" y="42680"/>
                  </a:lnTo>
                  <a:lnTo>
                    <a:pt x="145748" y="58425"/>
                  </a:lnTo>
                  <a:lnTo>
                    <a:pt x="148990" y="79934"/>
                  </a:lnTo>
                  <a:lnTo>
                    <a:pt x="144575" y="99487"/>
                  </a:lnTo>
                  <a:lnTo>
                    <a:pt x="132464" y="115287"/>
                  </a:lnTo>
                  <a:lnTo>
                    <a:pt x="114357" y="125852"/>
                  </a:lnTo>
                  <a:lnTo>
                    <a:pt x="91955" y="129702"/>
                  </a:lnTo>
                  <a:lnTo>
                    <a:pt x="162682" y="129702"/>
                  </a:lnTo>
                  <a:lnTo>
                    <a:pt x="172018" y="115756"/>
                  </a:lnTo>
                  <a:lnTo>
                    <a:pt x="178223" y="99113"/>
                  </a:lnTo>
                  <a:lnTo>
                    <a:pt x="180350" y="81275"/>
                  </a:lnTo>
                  <a:lnTo>
                    <a:pt x="174463" y="48070"/>
                  </a:lnTo>
                  <a:lnTo>
                    <a:pt x="162581" y="29716"/>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69" name="Google Shape;69;p32"/>
            <p:cNvSpPr/>
            <p:nvPr/>
          </p:nvSpPr>
          <p:spPr>
            <a:xfrm>
              <a:off x="1161674" y="482228"/>
              <a:ext cx="280034" cy="301625"/>
            </a:xfrm>
            <a:custGeom>
              <a:avLst/>
              <a:gdLst/>
              <a:ahLst/>
              <a:cxnLst/>
              <a:rect l="l" t="t" r="r" b="b"/>
              <a:pathLst>
                <a:path w="280034" h="301625" extrusionOk="0">
                  <a:moveTo>
                    <a:pt x="27321" y="0"/>
                  </a:moveTo>
                  <a:lnTo>
                    <a:pt x="14368" y="0"/>
                  </a:lnTo>
                  <a:lnTo>
                    <a:pt x="13876" y="460"/>
                  </a:lnTo>
                  <a:lnTo>
                    <a:pt x="0" y="299791"/>
                  </a:lnTo>
                  <a:lnTo>
                    <a:pt x="10" y="300922"/>
                  </a:lnTo>
                  <a:lnTo>
                    <a:pt x="494"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w="280034" h="301625" extrusionOk="0">
                  <a:moveTo>
                    <a:pt x="270095" y="88971"/>
                  </a:moveTo>
                  <a:lnTo>
                    <a:pt x="236383" y="88971"/>
                  </a:lnTo>
                  <a:lnTo>
                    <a:pt x="236456" y="93086"/>
                  </a:lnTo>
                  <a:lnTo>
                    <a:pt x="245774" y="299791"/>
                  </a:lnTo>
                  <a:lnTo>
                    <a:pt x="245838" y="300922"/>
                  </a:lnTo>
                  <a:lnTo>
                    <a:pt x="246351" y="301425"/>
                  </a:lnTo>
                  <a:lnTo>
                    <a:pt x="279334" y="301425"/>
                  </a:lnTo>
                  <a:lnTo>
                    <a:pt x="279818" y="300922"/>
                  </a:lnTo>
                  <a:lnTo>
                    <a:pt x="279829" y="299791"/>
                  </a:lnTo>
                  <a:lnTo>
                    <a:pt x="270095" y="88971"/>
                  </a:lnTo>
                  <a:close/>
                </a:path>
                <a:path w="280034" h="301625" extrusionOk="0">
                  <a:moveTo>
                    <a:pt x="79921" y="88960"/>
                  </a:moveTo>
                  <a:lnTo>
                    <a:pt x="43572" y="88960"/>
                  </a:lnTo>
                  <a:lnTo>
                    <a:pt x="44504" y="91515"/>
                  </a:lnTo>
                  <a:lnTo>
                    <a:pt x="45415" y="93913"/>
                  </a:lnTo>
                  <a:lnTo>
                    <a:pt x="46189" y="95735"/>
                  </a:lnTo>
                  <a:lnTo>
                    <a:pt x="135558" y="299791"/>
                  </a:lnTo>
                  <a:lnTo>
                    <a:pt x="137297" y="301362"/>
                  </a:lnTo>
                  <a:lnTo>
                    <a:pt x="142647" y="301362"/>
                  </a:lnTo>
                  <a:lnTo>
                    <a:pt x="144396" y="299791"/>
                  </a:lnTo>
                  <a:lnTo>
                    <a:pt x="174769" y="230422"/>
                  </a:lnTo>
                  <a:lnTo>
                    <a:pt x="139977" y="230422"/>
                  </a:lnTo>
                  <a:lnTo>
                    <a:pt x="139077" y="227741"/>
                  </a:lnTo>
                  <a:lnTo>
                    <a:pt x="138092" y="224956"/>
                  </a:lnTo>
                  <a:lnTo>
                    <a:pt x="137286" y="223008"/>
                  </a:lnTo>
                  <a:lnTo>
                    <a:pt x="79921" y="88960"/>
                  </a:lnTo>
                  <a:close/>
                </a:path>
                <a:path w="280034" h="301625" extrusionOk="0">
                  <a:moveTo>
                    <a:pt x="265513" y="0"/>
                  </a:moveTo>
                  <a:lnTo>
                    <a:pt x="252633" y="0"/>
                  </a:lnTo>
                  <a:lnTo>
                    <a:pt x="245657" y="1140"/>
                  </a:lnTo>
                  <a:lnTo>
                    <a:pt x="142658" y="223029"/>
                  </a:lnTo>
                  <a:lnTo>
                    <a:pt x="139977" y="230422"/>
                  </a:lnTo>
                  <a:lnTo>
                    <a:pt x="174769" y="230422"/>
                  </a:lnTo>
                  <a:lnTo>
                    <a:pt x="234540" y="93913"/>
                  </a:lnTo>
                  <a:lnTo>
                    <a:pt x="236383" y="88971"/>
                  </a:lnTo>
                  <a:lnTo>
                    <a:pt x="270095" y="88971"/>
                  </a:lnTo>
                  <a:lnTo>
                    <a:pt x="266039" y="1140"/>
                  </a:lnTo>
                  <a:lnTo>
                    <a:pt x="265994" y="460"/>
                  </a:lnTo>
                  <a:lnTo>
                    <a:pt x="26551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70" name="Google Shape;70;p32"/>
            <p:cNvSpPr/>
            <p:nvPr/>
          </p:nvSpPr>
          <p:spPr>
            <a:xfrm>
              <a:off x="1846406" y="482228"/>
              <a:ext cx="280035" cy="301625"/>
            </a:xfrm>
            <a:custGeom>
              <a:avLst/>
              <a:gdLst/>
              <a:ahLst/>
              <a:cxnLst/>
              <a:rect l="l" t="t" r="r" b="b"/>
              <a:pathLst>
                <a:path w="280035" h="301625" extrusionOk="0">
                  <a:moveTo>
                    <a:pt x="27321" y="0"/>
                  </a:moveTo>
                  <a:lnTo>
                    <a:pt x="14368" y="0"/>
                  </a:lnTo>
                  <a:lnTo>
                    <a:pt x="13876" y="460"/>
                  </a:lnTo>
                  <a:lnTo>
                    <a:pt x="0" y="299791"/>
                  </a:lnTo>
                  <a:lnTo>
                    <a:pt x="12" y="300922"/>
                  </a:lnTo>
                  <a:lnTo>
                    <a:pt x="505"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w="280035" h="301625" extrusionOk="0">
                  <a:moveTo>
                    <a:pt x="270096" y="88971"/>
                  </a:moveTo>
                  <a:lnTo>
                    <a:pt x="236383" y="88971"/>
                  </a:lnTo>
                  <a:lnTo>
                    <a:pt x="236466" y="93086"/>
                  </a:lnTo>
                  <a:lnTo>
                    <a:pt x="245774" y="299791"/>
                  </a:lnTo>
                  <a:lnTo>
                    <a:pt x="245838" y="300922"/>
                  </a:lnTo>
                  <a:lnTo>
                    <a:pt x="246351" y="301425"/>
                  </a:lnTo>
                  <a:lnTo>
                    <a:pt x="279355" y="301425"/>
                  </a:lnTo>
                  <a:lnTo>
                    <a:pt x="279830" y="300922"/>
                  </a:lnTo>
                  <a:lnTo>
                    <a:pt x="279840" y="299791"/>
                  </a:lnTo>
                  <a:lnTo>
                    <a:pt x="270096" y="88971"/>
                  </a:lnTo>
                  <a:close/>
                </a:path>
                <a:path w="280035" h="301625" extrusionOk="0">
                  <a:moveTo>
                    <a:pt x="79921" y="88960"/>
                  </a:moveTo>
                  <a:lnTo>
                    <a:pt x="43572" y="88960"/>
                  </a:lnTo>
                  <a:lnTo>
                    <a:pt x="44504" y="91515"/>
                  </a:lnTo>
                  <a:lnTo>
                    <a:pt x="45425" y="93913"/>
                  </a:lnTo>
                  <a:lnTo>
                    <a:pt x="46200" y="95735"/>
                  </a:lnTo>
                  <a:lnTo>
                    <a:pt x="135558" y="299791"/>
                  </a:lnTo>
                  <a:lnTo>
                    <a:pt x="137297" y="301362"/>
                  </a:lnTo>
                  <a:lnTo>
                    <a:pt x="142658" y="301362"/>
                  </a:lnTo>
                  <a:lnTo>
                    <a:pt x="144385" y="299791"/>
                  </a:lnTo>
                  <a:lnTo>
                    <a:pt x="174762" y="230422"/>
                  </a:lnTo>
                  <a:lnTo>
                    <a:pt x="139977" y="230422"/>
                  </a:lnTo>
                  <a:lnTo>
                    <a:pt x="139087" y="227741"/>
                  </a:lnTo>
                  <a:lnTo>
                    <a:pt x="138092" y="224956"/>
                  </a:lnTo>
                  <a:lnTo>
                    <a:pt x="137286" y="223008"/>
                  </a:lnTo>
                  <a:lnTo>
                    <a:pt x="79921" y="88960"/>
                  </a:lnTo>
                  <a:close/>
                </a:path>
                <a:path w="280035" h="301625" extrusionOk="0">
                  <a:moveTo>
                    <a:pt x="265523" y="0"/>
                  </a:moveTo>
                  <a:lnTo>
                    <a:pt x="252633" y="0"/>
                  </a:lnTo>
                  <a:lnTo>
                    <a:pt x="245661" y="1140"/>
                  </a:lnTo>
                  <a:lnTo>
                    <a:pt x="142658" y="223029"/>
                  </a:lnTo>
                  <a:lnTo>
                    <a:pt x="139977" y="230422"/>
                  </a:lnTo>
                  <a:lnTo>
                    <a:pt x="174762" y="230422"/>
                  </a:lnTo>
                  <a:lnTo>
                    <a:pt x="234540" y="93913"/>
                  </a:lnTo>
                  <a:lnTo>
                    <a:pt x="236383" y="88971"/>
                  </a:lnTo>
                  <a:lnTo>
                    <a:pt x="270096" y="88971"/>
                  </a:lnTo>
                  <a:lnTo>
                    <a:pt x="266005" y="460"/>
                  </a:lnTo>
                  <a:lnTo>
                    <a:pt x="26552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71" name="Google Shape;71;p32"/>
            <p:cNvSpPr/>
            <p:nvPr/>
          </p:nvSpPr>
          <p:spPr>
            <a:xfrm>
              <a:off x="1529433" y="482231"/>
              <a:ext cx="231139" cy="301625"/>
            </a:xfrm>
            <a:custGeom>
              <a:avLst/>
              <a:gdLst/>
              <a:ahLst/>
              <a:cxnLst/>
              <a:rect l="l" t="t" r="r" b="b"/>
              <a:pathLst>
                <a:path w="231139" h="301625" extrusionOk="0">
                  <a:moveTo>
                    <a:pt x="115326" y="0"/>
                  </a:moveTo>
                  <a:lnTo>
                    <a:pt x="79255" y="13210"/>
                  </a:lnTo>
                  <a:lnTo>
                    <a:pt x="59050" y="49820"/>
                  </a:lnTo>
                  <a:lnTo>
                    <a:pt x="0" y="300577"/>
                  </a:lnTo>
                  <a:lnTo>
                    <a:pt x="670" y="301425"/>
                  </a:lnTo>
                  <a:lnTo>
                    <a:pt x="33140" y="301435"/>
                  </a:lnTo>
                  <a:lnTo>
                    <a:pt x="33758" y="301435"/>
                  </a:lnTo>
                  <a:lnTo>
                    <a:pt x="34302" y="301006"/>
                  </a:lnTo>
                  <a:lnTo>
                    <a:pt x="59390" y="194643"/>
                  </a:lnTo>
                  <a:lnTo>
                    <a:pt x="205578" y="194643"/>
                  </a:lnTo>
                  <a:lnTo>
                    <a:pt x="197455" y="160162"/>
                  </a:lnTo>
                  <a:lnTo>
                    <a:pt x="67453" y="160162"/>
                  </a:lnTo>
                  <a:lnTo>
                    <a:pt x="92184" y="54239"/>
                  </a:lnTo>
                  <a:lnTo>
                    <a:pt x="95584" y="45323"/>
                  </a:lnTo>
                  <a:lnTo>
                    <a:pt x="100635" y="38826"/>
                  </a:lnTo>
                  <a:lnTo>
                    <a:pt x="107233" y="34872"/>
                  </a:lnTo>
                  <a:lnTo>
                    <a:pt x="115294" y="33538"/>
                  </a:lnTo>
                  <a:lnTo>
                    <a:pt x="165449" y="33538"/>
                  </a:lnTo>
                  <a:lnTo>
                    <a:pt x="163871" y="29264"/>
                  </a:lnTo>
                  <a:lnTo>
                    <a:pt x="151809" y="13739"/>
                  </a:lnTo>
                  <a:lnTo>
                    <a:pt x="135903" y="3807"/>
                  </a:lnTo>
                  <a:lnTo>
                    <a:pt x="116781" y="31"/>
                  </a:lnTo>
                  <a:lnTo>
                    <a:pt x="115326" y="0"/>
                  </a:lnTo>
                  <a:close/>
                </a:path>
                <a:path w="231139" h="301625" extrusionOk="0">
                  <a:moveTo>
                    <a:pt x="205578" y="194643"/>
                  </a:moveTo>
                  <a:lnTo>
                    <a:pt x="171146" y="194643"/>
                  </a:lnTo>
                  <a:lnTo>
                    <a:pt x="196698" y="301006"/>
                  </a:lnTo>
                  <a:lnTo>
                    <a:pt x="197219" y="301404"/>
                  </a:lnTo>
                  <a:lnTo>
                    <a:pt x="228956" y="301435"/>
                  </a:lnTo>
                  <a:lnTo>
                    <a:pt x="229856" y="301435"/>
                  </a:lnTo>
                  <a:lnTo>
                    <a:pt x="230516" y="300577"/>
                  </a:lnTo>
                  <a:lnTo>
                    <a:pt x="230328" y="299697"/>
                  </a:lnTo>
                  <a:lnTo>
                    <a:pt x="205578" y="194643"/>
                  </a:lnTo>
                  <a:close/>
                </a:path>
                <a:path w="231139" h="301625" extrusionOk="0">
                  <a:moveTo>
                    <a:pt x="165449" y="33538"/>
                  </a:moveTo>
                  <a:lnTo>
                    <a:pt x="115294" y="33538"/>
                  </a:lnTo>
                  <a:lnTo>
                    <a:pt x="116279" y="33559"/>
                  </a:lnTo>
                  <a:lnTo>
                    <a:pt x="123952" y="35114"/>
                  </a:lnTo>
                  <a:lnTo>
                    <a:pt x="130240" y="39132"/>
                  </a:lnTo>
                  <a:lnTo>
                    <a:pt x="135066" y="45533"/>
                  </a:lnTo>
                  <a:lnTo>
                    <a:pt x="138364" y="54291"/>
                  </a:lnTo>
                  <a:lnTo>
                    <a:pt x="163084" y="160162"/>
                  </a:lnTo>
                  <a:lnTo>
                    <a:pt x="197455" y="160162"/>
                  </a:lnTo>
                  <a:lnTo>
                    <a:pt x="171453" y="49799"/>
                  </a:lnTo>
                  <a:lnTo>
                    <a:pt x="165449" y="3353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72" name="Google Shape;72;p32"/>
            <p:cNvSpPr/>
            <p:nvPr/>
          </p:nvSpPr>
          <p:spPr>
            <a:xfrm>
              <a:off x="2516788" y="482026"/>
              <a:ext cx="207010" cy="302895"/>
            </a:xfrm>
            <a:custGeom>
              <a:avLst/>
              <a:gdLst/>
              <a:ahLst/>
              <a:cxnLst/>
              <a:rect l="l" t="t" r="r" b="b"/>
              <a:pathLst>
                <a:path w="207010" h="302895" extrusionOk="0">
                  <a:moveTo>
                    <a:pt x="6020" y="20"/>
                  </a:moveTo>
                  <a:lnTo>
                    <a:pt x="659" y="31"/>
                  </a:lnTo>
                  <a:lnTo>
                    <a:pt x="125" y="544"/>
                  </a:lnTo>
                  <a:lnTo>
                    <a:pt x="0" y="199480"/>
                  </a:lnTo>
                  <a:lnTo>
                    <a:pt x="7095" y="242011"/>
                  </a:lnTo>
                  <a:lnTo>
                    <a:pt x="27699" y="274589"/>
                  </a:lnTo>
                  <a:lnTo>
                    <a:pt x="60269" y="295201"/>
                  </a:lnTo>
                  <a:lnTo>
                    <a:pt x="103358" y="302399"/>
                  </a:lnTo>
                  <a:lnTo>
                    <a:pt x="146015" y="295066"/>
                  </a:lnTo>
                  <a:lnTo>
                    <a:pt x="178618" y="274228"/>
                  </a:lnTo>
                  <a:lnTo>
                    <a:pt x="181363" y="269928"/>
                  </a:lnTo>
                  <a:lnTo>
                    <a:pt x="103347" y="269928"/>
                  </a:lnTo>
                  <a:lnTo>
                    <a:pt x="70907" y="263490"/>
                  </a:lnTo>
                  <a:lnTo>
                    <a:pt x="49461" y="246889"/>
                  </a:lnTo>
                  <a:lnTo>
                    <a:pt x="37616" y="224195"/>
                  </a:lnTo>
                  <a:lnTo>
                    <a:pt x="33977" y="199480"/>
                  </a:lnTo>
                  <a:lnTo>
                    <a:pt x="33977" y="19297"/>
                  </a:lnTo>
                  <a:lnTo>
                    <a:pt x="31171" y="11779"/>
                  </a:lnTo>
                  <a:lnTo>
                    <a:pt x="19172" y="816"/>
                  </a:lnTo>
                  <a:lnTo>
                    <a:pt x="11026" y="31"/>
                  </a:lnTo>
                  <a:lnTo>
                    <a:pt x="6020" y="31"/>
                  </a:lnTo>
                  <a:close/>
                </a:path>
                <a:path w="207010" h="302895" extrusionOk="0">
                  <a:moveTo>
                    <a:pt x="205962" y="20"/>
                  </a:moveTo>
                  <a:lnTo>
                    <a:pt x="172689" y="19297"/>
                  </a:lnTo>
                  <a:lnTo>
                    <a:pt x="172685" y="199480"/>
                  </a:lnTo>
                  <a:lnTo>
                    <a:pt x="169049" y="224195"/>
                  </a:lnTo>
                  <a:lnTo>
                    <a:pt x="157209" y="246889"/>
                  </a:lnTo>
                  <a:lnTo>
                    <a:pt x="135773" y="263490"/>
                  </a:lnTo>
                  <a:lnTo>
                    <a:pt x="103347" y="269928"/>
                  </a:lnTo>
                  <a:lnTo>
                    <a:pt x="181363" y="269928"/>
                  </a:lnTo>
                  <a:lnTo>
                    <a:pt x="199443" y="241605"/>
                  </a:lnTo>
                  <a:lnTo>
                    <a:pt x="206768" y="198915"/>
                  </a:lnTo>
                  <a:lnTo>
                    <a:pt x="206552" y="19308"/>
                  </a:lnTo>
                  <a:lnTo>
                    <a:pt x="206496" y="544"/>
                  </a:lnTo>
                  <a:lnTo>
                    <a:pt x="205962" y="20"/>
                  </a:lnTo>
                  <a:close/>
                </a:path>
                <a:path w="207010" h="302895" extrusionOk="0">
                  <a:moveTo>
                    <a:pt x="10701" y="0"/>
                  </a:moveTo>
                  <a:lnTo>
                    <a:pt x="6020" y="31"/>
                  </a:lnTo>
                  <a:lnTo>
                    <a:pt x="11026" y="31"/>
                  </a:lnTo>
                  <a:lnTo>
                    <a:pt x="10701"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73" name="Google Shape;73;p32"/>
            <p:cNvSpPr/>
            <p:nvPr/>
          </p:nvSpPr>
          <p:spPr>
            <a:xfrm>
              <a:off x="424394" y="385909"/>
              <a:ext cx="359409" cy="160654"/>
            </a:xfrm>
            <a:custGeom>
              <a:avLst/>
              <a:gdLst/>
              <a:ahLst/>
              <a:cxnLst/>
              <a:rect l="l" t="t" r="r" b="b"/>
              <a:pathLst>
                <a:path w="359409" h="160654" extrusionOk="0">
                  <a:moveTo>
                    <a:pt x="279081" y="101634"/>
                  </a:moveTo>
                  <a:lnTo>
                    <a:pt x="74641" y="101634"/>
                  </a:lnTo>
                  <a:lnTo>
                    <a:pt x="106083" y="109131"/>
                  </a:lnTo>
                  <a:lnTo>
                    <a:pt x="145084" y="131399"/>
                  </a:lnTo>
                  <a:lnTo>
                    <a:pt x="189765" y="155922"/>
                  </a:lnTo>
                  <a:lnTo>
                    <a:pt x="226550" y="160239"/>
                  </a:lnTo>
                  <a:lnTo>
                    <a:pt x="254653" y="145763"/>
                  </a:lnTo>
                  <a:lnTo>
                    <a:pt x="273290" y="113902"/>
                  </a:lnTo>
                  <a:lnTo>
                    <a:pt x="279081" y="101634"/>
                  </a:lnTo>
                  <a:close/>
                </a:path>
                <a:path w="359409" h="160654" extrusionOk="0">
                  <a:moveTo>
                    <a:pt x="212998" y="0"/>
                  </a:moveTo>
                  <a:lnTo>
                    <a:pt x="162518" y="5224"/>
                  </a:lnTo>
                  <a:lnTo>
                    <a:pt x="112322" y="21446"/>
                  </a:lnTo>
                  <a:lnTo>
                    <a:pt x="67924" y="46857"/>
                  </a:lnTo>
                  <a:lnTo>
                    <a:pt x="30193" y="80129"/>
                  </a:lnTo>
                  <a:lnTo>
                    <a:pt x="0" y="119933"/>
                  </a:lnTo>
                  <a:lnTo>
                    <a:pt x="6106" y="121008"/>
                  </a:lnTo>
                  <a:lnTo>
                    <a:pt x="13031" y="119303"/>
                  </a:lnTo>
                  <a:lnTo>
                    <a:pt x="20976" y="115744"/>
                  </a:lnTo>
                  <a:lnTo>
                    <a:pt x="30145" y="111253"/>
                  </a:lnTo>
                  <a:lnTo>
                    <a:pt x="49686" y="103983"/>
                  </a:lnTo>
                  <a:lnTo>
                    <a:pt x="74641" y="101634"/>
                  </a:lnTo>
                  <a:lnTo>
                    <a:pt x="279081" y="101634"/>
                  </a:lnTo>
                  <a:lnTo>
                    <a:pt x="292344" y="73538"/>
                  </a:lnTo>
                  <a:lnTo>
                    <a:pt x="312455" y="53041"/>
                  </a:lnTo>
                  <a:lnTo>
                    <a:pt x="331565" y="45787"/>
                  </a:lnTo>
                  <a:lnTo>
                    <a:pt x="347622" y="45150"/>
                  </a:lnTo>
                  <a:lnTo>
                    <a:pt x="357129" y="45150"/>
                  </a:lnTo>
                  <a:lnTo>
                    <a:pt x="358952" y="44365"/>
                  </a:lnTo>
                  <a:lnTo>
                    <a:pt x="326124" y="25731"/>
                  </a:lnTo>
                  <a:lnTo>
                    <a:pt x="290275" y="11781"/>
                  </a:lnTo>
                  <a:lnTo>
                    <a:pt x="252276" y="3031"/>
                  </a:lnTo>
                  <a:lnTo>
                    <a:pt x="212998" y="0"/>
                  </a:lnTo>
                  <a:close/>
                </a:path>
                <a:path w="359409" h="160654" extrusionOk="0">
                  <a:moveTo>
                    <a:pt x="357129" y="45150"/>
                  </a:moveTo>
                  <a:lnTo>
                    <a:pt x="347622" y="45150"/>
                  </a:lnTo>
                  <a:lnTo>
                    <a:pt x="356376" y="45475"/>
                  </a:lnTo>
                  <a:lnTo>
                    <a:pt x="357129" y="4515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74" name="Google Shape;74;p32"/>
            <p:cNvSpPr/>
            <p:nvPr/>
          </p:nvSpPr>
          <p:spPr>
            <a:xfrm>
              <a:off x="424395" y="385915"/>
              <a:ext cx="359409" cy="160654"/>
            </a:xfrm>
            <a:custGeom>
              <a:avLst/>
              <a:gdLst/>
              <a:ahLst/>
              <a:cxnLst/>
              <a:rect l="l" t="t" r="r" b="b"/>
              <a:pathLst>
                <a:path w="359409" h="160654" extrusionOk="0">
                  <a:moveTo>
                    <a:pt x="279076" y="101633"/>
                  </a:moveTo>
                  <a:lnTo>
                    <a:pt x="74633" y="101633"/>
                  </a:lnTo>
                  <a:lnTo>
                    <a:pt x="106077" y="109131"/>
                  </a:lnTo>
                  <a:lnTo>
                    <a:pt x="145084" y="131399"/>
                  </a:lnTo>
                  <a:lnTo>
                    <a:pt x="189765" y="155921"/>
                  </a:lnTo>
                  <a:lnTo>
                    <a:pt x="226550" y="160238"/>
                  </a:lnTo>
                  <a:lnTo>
                    <a:pt x="254653" y="145758"/>
                  </a:lnTo>
                  <a:lnTo>
                    <a:pt x="273290" y="113891"/>
                  </a:lnTo>
                  <a:lnTo>
                    <a:pt x="279076" y="101633"/>
                  </a:lnTo>
                  <a:close/>
                </a:path>
                <a:path w="359409" h="160654" extrusionOk="0">
                  <a:moveTo>
                    <a:pt x="212988" y="0"/>
                  </a:moveTo>
                  <a:lnTo>
                    <a:pt x="162518" y="5214"/>
                  </a:lnTo>
                  <a:lnTo>
                    <a:pt x="112322" y="21440"/>
                  </a:lnTo>
                  <a:lnTo>
                    <a:pt x="67924" y="46851"/>
                  </a:lnTo>
                  <a:lnTo>
                    <a:pt x="30193" y="80124"/>
                  </a:lnTo>
                  <a:lnTo>
                    <a:pt x="0" y="119933"/>
                  </a:lnTo>
                  <a:lnTo>
                    <a:pt x="6106" y="121006"/>
                  </a:lnTo>
                  <a:lnTo>
                    <a:pt x="13031" y="119298"/>
                  </a:lnTo>
                  <a:lnTo>
                    <a:pt x="20976" y="115735"/>
                  </a:lnTo>
                  <a:lnTo>
                    <a:pt x="30145" y="111242"/>
                  </a:lnTo>
                  <a:lnTo>
                    <a:pt x="49680" y="103978"/>
                  </a:lnTo>
                  <a:lnTo>
                    <a:pt x="74633" y="101633"/>
                  </a:lnTo>
                  <a:lnTo>
                    <a:pt x="279076" y="101633"/>
                  </a:lnTo>
                  <a:lnTo>
                    <a:pt x="292342" y="73532"/>
                  </a:lnTo>
                  <a:lnTo>
                    <a:pt x="312455" y="53035"/>
                  </a:lnTo>
                  <a:lnTo>
                    <a:pt x="331568" y="45778"/>
                  </a:lnTo>
                  <a:lnTo>
                    <a:pt x="347622" y="45139"/>
                  </a:lnTo>
                  <a:lnTo>
                    <a:pt x="357132" y="45139"/>
                  </a:lnTo>
                  <a:lnTo>
                    <a:pt x="358962" y="44354"/>
                  </a:lnTo>
                  <a:lnTo>
                    <a:pt x="326129" y="25722"/>
                  </a:lnTo>
                  <a:lnTo>
                    <a:pt x="290279" y="11775"/>
                  </a:lnTo>
                  <a:lnTo>
                    <a:pt x="252276" y="3029"/>
                  </a:lnTo>
                  <a:lnTo>
                    <a:pt x="212988" y="0"/>
                  </a:lnTo>
                  <a:close/>
                </a:path>
                <a:path w="359409" h="160654" extrusionOk="0">
                  <a:moveTo>
                    <a:pt x="357132" y="45139"/>
                  </a:moveTo>
                  <a:lnTo>
                    <a:pt x="347622" y="45139"/>
                  </a:lnTo>
                  <a:lnTo>
                    <a:pt x="356376" y="45464"/>
                  </a:lnTo>
                  <a:lnTo>
                    <a:pt x="357132" y="45139"/>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75" name="Google Shape;75;p32"/>
            <p:cNvSpPr/>
            <p:nvPr/>
          </p:nvSpPr>
          <p:spPr>
            <a:xfrm>
              <a:off x="388141" y="471829"/>
              <a:ext cx="502284" cy="417194"/>
            </a:xfrm>
            <a:custGeom>
              <a:avLst/>
              <a:gdLst/>
              <a:ahLst/>
              <a:cxnLst/>
              <a:rect l="l" t="t" r="r" b="b"/>
              <a:pathLst>
                <a:path w="502284" h="417194" extrusionOk="0">
                  <a:moveTo>
                    <a:pt x="58476" y="81522"/>
                  </a:moveTo>
                  <a:lnTo>
                    <a:pt x="8920" y="117624"/>
                  </a:lnTo>
                  <a:lnTo>
                    <a:pt x="0" y="188780"/>
                  </a:lnTo>
                  <a:lnTo>
                    <a:pt x="6086" y="225752"/>
                  </a:lnTo>
                  <a:lnTo>
                    <a:pt x="20970" y="268684"/>
                  </a:lnTo>
                  <a:lnTo>
                    <a:pt x="42648" y="307244"/>
                  </a:lnTo>
                  <a:lnTo>
                    <a:pt x="70253" y="340900"/>
                  </a:lnTo>
                  <a:lnTo>
                    <a:pt x="102915" y="369119"/>
                  </a:lnTo>
                  <a:lnTo>
                    <a:pt x="139767" y="391369"/>
                  </a:lnTo>
                  <a:lnTo>
                    <a:pt x="179940" y="407118"/>
                  </a:lnTo>
                  <a:lnTo>
                    <a:pt x="222565" y="415835"/>
                  </a:lnTo>
                  <a:lnTo>
                    <a:pt x="266775" y="416986"/>
                  </a:lnTo>
                  <a:lnTo>
                    <a:pt x="311700" y="410039"/>
                  </a:lnTo>
                  <a:lnTo>
                    <a:pt x="354634" y="395197"/>
                  </a:lnTo>
                  <a:lnTo>
                    <a:pt x="393129" y="373594"/>
                  </a:lnTo>
                  <a:lnTo>
                    <a:pt x="426673" y="346089"/>
                  </a:lnTo>
                  <a:lnTo>
                    <a:pt x="454752" y="313541"/>
                  </a:lnTo>
                  <a:lnTo>
                    <a:pt x="476854" y="276810"/>
                  </a:lnTo>
                  <a:lnTo>
                    <a:pt x="489166" y="245222"/>
                  </a:lnTo>
                  <a:lnTo>
                    <a:pt x="277441" y="245222"/>
                  </a:lnTo>
                  <a:lnTo>
                    <a:pt x="237962" y="242999"/>
                  </a:lnTo>
                  <a:lnTo>
                    <a:pt x="198668" y="226846"/>
                  </a:lnTo>
                  <a:lnTo>
                    <a:pt x="162891" y="198831"/>
                  </a:lnTo>
                  <a:lnTo>
                    <a:pt x="133967" y="161021"/>
                  </a:lnTo>
                  <a:lnTo>
                    <a:pt x="114325" y="124854"/>
                  </a:lnTo>
                  <a:lnTo>
                    <a:pt x="104289" y="109255"/>
                  </a:lnTo>
                  <a:lnTo>
                    <a:pt x="91455" y="94845"/>
                  </a:lnTo>
                  <a:lnTo>
                    <a:pt x="75799" y="84974"/>
                  </a:lnTo>
                  <a:lnTo>
                    <a:pt x="58476" y="81522"/>
                  </a:lnTo>
                  <a:close/>
                </a:path>
                <a:path w="502284" h="417194" extrusionOk="0">
                  <a:moveTo>
                    <a:pt x="416942" y="0"/>
                  </a:moveTo>
                  <a:lnTo>
                    <a:pt x="382472" y="29308"/>
                  </a:lnTo>
                  <a:lnTo>
                    <a:pt x="374088" y="67766"/>
                  </a:lnTo>
                  <a:lnTo>
                    <a:pt x="368364" y="112970"/>
                  </a:lnTo>
                  <a:lnTo>
                    <a:pt x="359980" y="158920"/>
                  </a:lnTo>
                  <a:lnTo>
                    <a:pt x="343615" y="199616"/>
                  </a:lnTo>
                  <a:lnTo>
                    <a:pt x="313770" y="231450"/>
                  </a:lnTo>
                  <a:lnTo>
                    <a:pt x="277441" y="245222"/>
                  </a:lnTo>
                  <a:lnTo>
                    <a:pt x="489166" y="245222"/>
                  </a:lnTo>
                  <a:lnTo>
                    <a:pt x="492466" y="236755"/>
                  </a:lnTo>
                  <a:lnTo>
                    <a:pt x="501075" y="194234"/>
                  </a:lnTo>
                  <a:lnTo>
                    <a:pt x="502168" y="150107"/>
                  </a:lnTo>
                  <a:lnTo>
                    <a:pt x="495233" y="105232"/>
                  </a:lnTo>
                  <a:lnTo>
                    <a:pt x="476074" y="52247"/>
                  </a:lnTo>
                  <a:lnTo>
                    <a:pt x="448763" y="14449"/>
                  </a:lnTo>
                  <a:lnTo>
                    <a:pt x="424210" y="814"/>
                  </a:lnTo>
                  <a:lnTo>
                    <a:pt x="416942"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76" name="Google Shape;76;p32"/>
            <p:cNvSpPr/>
            <p:nvPr/>
          </p:nvSpPr>
          <p:spPr>
            <a:xfrm>
              <a:off x="388140" y="471828"/>
              <a:ext cx="502284" cy="417194"/>
            </a:xfrm>
            <a:custGeom>
              <a:avLst/>
              <a:gdLst/>
              <a:ahLst/>
              <a:cxnLst/>
              <a:rect l="l" t="t" r="r" b="b"/>
              <a:pathLst>
                <a:path w="502284" h="417194" extrusionOk="0">
                  <a:moveTo>
                    <a:pt x="58481" y="81526"/>
                  </a:moveTo>
                  <a:lnTo>
                    <a:pt x="8917" y="117624"/>
                  </a:lnTo>
                  <a:lnTo>
                    <a:pt x="0" y="188784"/>
                  </a:lnTo>
                  <a:lnTo>
                    <a:pt x="6087" y="225762"/>
                  </a:lnTo>
                  <a:lnTo>
                    <a:pt x="20968" y="268691"/>
                  </a:lnTo>
                  <a:lnTo>
                    <a:pt x="42645" y="307249"/>
                  </a:lnTo>
                  <a:lnTo>
                    <a:pt x="70249" y="340903"/>
                  </a:lnTo>
                  <a:lnTo>
                    <a:pt x="102912" y="369121"/>
                  </a:lnTo>
                  <a:lnTo>
                    <a:pt x="139765" y="391370"/>
                  </a:lnTo>
                  <a:lnTo>
                    <a:pt x="179939" y="407119"/>
                  </a:lnTo>
                  <a:lnTo>
                    <a:pt x="222565" y="415835"/>
                  </a:lnTo>
                  <a:lnTo>
                    <a:pt x="266776" y="416986"/>
                  </a:lnTo>
                  <a:lnTo>
                    <a:pt x="311701" y="410039"/>
                  </a:lnTo>
                  <a:lnTo>
                    <a:pt x="354635" y="395197"/>
                  </a:lnTo>
                  <a:lnTo>
                    <a:pt x="393131" y="373594"/>
                  </a:lnTo>
                  <a:lnTo>
                    <a:pt x="426674" y="346089"/>
                  </a:lnTo>
                  <a:lnTo>
                    <a:pt x="454754" y="313542"/>
                  </a:lnTo>
                  <a:lnTo>
                    <a:pt x="476856" y="276812"/>
                  </a:lnTo>
                  <a:lnTo>
                    <a:pt x="489166" y="245228"/>
                  </a:lnTo>
                  <a:lnTo>
                    <a:pt x="277443" y="245228"/>
                  </a:lnTo>
                  <a:lnTo>
                    <a:pt x="237964" y="243004"/>
                  </a:lnTo>
                  <a:lnTo>
                    <a:pt x="198669" y="226851"/>
                  </a:lnTo>
                  <a:lnTo>
                    <a:pt x="162892" y="198835"/>
                  </a:lnTo>
                  <a:lnTo>
                    <a:pt x="133968" y="161021"/>
                  </a:lnTo>
                  <a:lnTo>
                    <a:pt x="114326" y="124858"/>
                  </a:lnTo>
                  <a:lnTo>
                    <a:pt x="104291" y="109256"/>
                  </a:lnTo>
                  <a:lnTo>
                    <a:pt x="91456" y="94845"/>
                  </a:lnTo>
                  <a:lnTo>
                    <a:pt x="75802" y="84975"/>
                  </a:lnTo>
                  <a:lnTo>
                    <a:pt x="58481" y="81526"/>
                  </a:lnTo>
                  <a:close/>
                </a:path>
                <a:path w="502284" h="417194" extrusionOk="0">
                  <a:moveTo>
                    <a:pt x="416944" y="0"/>
                  </a:moveTo>
                  <a:lnTo>
                    <a:pt x="382474" y="29308"/>
                  </a:lnTo>
                  <a:lnTo>
                    <a:pt x="374089" y="67764"/>
                  </a:lnTo>
                  <a:lnTo>
                    <a:pt x="368366" y="112967"/>
                  </a:lnTo>
                  <a:lnTo>
                    <a:pt x="359982" y="158920"/>
                  </a:lnTo>
                  <a:lnTo>
                    <a:pt x="343616" y="199627"/>
                  </a:lnTo>
                  <a:lnTo>
                    <a:pt x="313772" y="231457"/>
                  </a:lnTo>
                  <a:lnTo>
                    <a:pt x="277443" y="245228"/>
                  </a:lnTo>
                  <a:lnTo>
                    <a:pt x="489166" y="245228"/>
                  </a:lnTo>
                  <a:lnTo>
                    <a:pt x="492467" y="236758"/>
                  </a:lnTo>
                  <a:lnTo>
                    <a:pt x="501076" y="194239"/>
                  </a:lnTo>
                  <a:lnTo>
                    <a:pt x="502170" y="150114"/>
                  </a:lnTo>
                  <a:lnTo>
                    <a:pt x="495235" y="105242"/>
                  </a:lnTo>
                  <a:lnTo>
                    <a:pt x="476072" y="52248"/>
                  </a:lnTo>
                  <a:lnTo>
                    <a:pt x="448765" y="14449"/>
                  </a:lnTo>
                  <a:lnTo>
                    <a:pt x="424216" y="816"/>
                  </a:lnTo>
                  <a:lnTo>
                    <a:pt x="416944"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4010542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ubtitle, 1 column text with charts">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9"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0" name="Text Placeholder 18"/>
          <p:cNvSpPr>
            <a:spLocks noGrp="1"/>
          </p:cNvSpPr>
          <p:nvPr>
            <p:ph idx="1"/>
          </p:nvPr>
        </p:nvSpPr>
        <p:spPr>
          <a:xfrm>
            <a:off x="501650" y="1665289"/>
            <a:ext cx="5594351" cy="471646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5484689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39474254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61926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pic>
        <p:nvPicPr>
          <p:cNvPr id="5" name="Picture 4">
            <a:extLst>
              <a:ext uri="{FF2B5EF4-FFF2-40B4-BE49-F238E27FC236}">
                <a16:creationId xmlns:a16="http://schemas.microsoft.com/office/drawing/2014/main" id="{B8726AC9-51A8-4015-9370-C7A9F06E8017}"/>
              </a:ext>
            </a:extLst>
          </p:cNvPr>
          <p:cNvPicPr>
            <a:picLocks noChangeAspect="1"/>
          </p:cNvPicPr>
          <p:nvPr userDrawn="1"/>
        </p:nvPicPr>
        <p:blipFill>
          <a:blip r:embed="rId2"/>
          <a:stretch>
            <a:fillRect/>
          </a:stretch>
        </p:blipFill>
        <p:spPr>
          <a:xfrm>
            <a:off x="277200" y="6271200"/>
            <a:ext cx="1019302" cy="346178"/>
          </a:xfrm>
          <a:prstGeom prst="rect">
            <a:avLst/>
          </a:prstGeom>
          <a:solidFill>
            <a:schemeClr val="bg1"/>
          </a:solidFill>
          <a:ln>
            <a:solidFill>
              <a:schemeClr val="bg1"/>
            </a:solidFill>
          </a:ln>
        </p:spPr>
      </p:pic>
    </p:spTree>
    <p:extLst>
      <p:ext uri="{BB962C8B-B14F-4D97-AF65-F5344CB8AC3E}">
        <p14:creationId xmlns:p14="http://schemas.microsoft.com/office/powerpoint/2010/main" val="391359648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1_Title Slide - White">
    <p:bg bwMode="gray">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0"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3538464534"/>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Green gradient background">
  <p:cSld name="Green gradient background">
    <p:bg>
      <p:bgPr>
        <a:gradFill>
          <a:gsLst>
            <a:gs pos="0">
              <a:srgbClr val="3FB95B"/>
            </a:gs>
            <a:gs pos="100000">
              <a:srgbClr val="251E59"/>
            </a:gs>
          </a:gsLst>
          <a:lin ang="2698631" scaled="0"/>
        </a:gradFill>
        <a:effectLst/>
      </p:bgPr>
    </p:bg>
    <p:spTree>
      <p:nvGrpSpPr>
        <p:cNvPr id="1" name="Shape 117"/>
        <p:cNvGrpSpPr/>
        <p:nvPr/>
      </p:nvGrpSpPr>
      <p:grpSpPr>
        <a:xfrm>
          <a:off x="0" y="0"/>
          <a:ext cx="0" cy="0"/>
          <a:chOff x="0" y="0"/>
          <a:chExt cx="0" cy="0"/>
        </a:xfrm>
      </p:grpSpPr>
      <p:sp>
        <p:nvSpPr>
          <p:cNvPr id="118" name="Google Shape;118;p42"/>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119" name="Google Shape;119;p42"/>
          <p:cNvPicPr preferRelativeResize="0"/>
          <p:nvPr/>
        </p:nvPicPr>
        <p:blipFill rotWithShape="1">
          <a:blip r:embed="rId2">
            <a:alphaModFix/>
          </a:blip>
          <a:srcRect/>
          <a:stretch/>
        </p:blipFill>
        <p:spPr>
          <a:xfrm>
            <a:off x="781237" y="570502"/>
            <a:ext cx="853979" cy="210633"/>
          </a:xfrm>
          <a:prstGeom prst="rect">
            <a:avLst/>
          </a:prstGeom>
          <a:noFill/>
          <a:ln>
            <a:noFill/>
          </a:ln>
        </p:spPr>
      </p:pic>
    </p:spTree>
    <p:extLst>
      <p:ext uri="{BB962C8B-B14F-4D97-AF65-F5344CB8AC3E}">
        <p14:creationId xmlns:p14="http://schemas.microsoft.com/office/powerpoint/2010/main" val="2868129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ark side heading slide">
  <p:cSld name="Dark side heading slide">
    <p:bg>
      <p:bgPr>
        <a:solidFill>
          <a:srgbClr val="212121"/>
        </a:solidFill>
        <a:effectLst/>
      </p:bgPr>
    </p:bg>
    <p:spTree>
      <p:nvGrpSpPr>
        <p:cNvPr id="1" name="Shape 77"/>
        <p:cNvGrpSpPr/>
        <p:nvPr/>
      </p:nvGrpSpPr>
      <p:grpSpPr>
        <a:xfrm>
          <a:off x="0" y="0"/>
          <a:ext cx="0" cy="0"/>
          <a:chOff x="0" y="0"/>
          <a:chExt cx="0" cy="0"/>
        </a:xfrm>
      </p:grpSpPr>
      <p:sp>
        <p:nvSpPr>
          <p:cNvPr id="78" name="Google Shape;78;p33"/>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79" name="Google Shape;79;p33"/>
          <p:cNvPicPr preferRelativeResize="0"/>
          <p:nvPr/>
        </p:nvPicPr>
        <p:blipFill rotWithShape="1">
          <a:blip r:embed="rId2">
            <a:alphaModFix/>
          </a:blip>
          <a:srcRect/>
          <a:stretch/>
        </p:blipFill>
        <p:spPr>
          <a:xfrm>
            <a:off x="960500" y="635175"/>
            <a:ext cx="1946563" cy="786063"/>
          </a:xfrm>
          <a:prstGeom prst="rect">
            <a:avLst/>
          </a:prstGeom>
          <a:noFill/>
          <a:ln>
            <a:noFill/>
          </a:ln>
        </p:spPr>
      </p:pic>
      <p:pic>
        <p:nvPicPr>
          <p:cNvPr id="80" name="Google Shape;80;p33"/>
          <p:cNvPicPr preferRelativeResize="0"/>
          <p:nvPr/>
        </p:nvPicPr>
        <p:blipFill rotWithShape="1">
          <a:blip r:embed="rId3">
            <a:alphaModFix/>
          </a:blip>
          <a:srcRect t="2999" r="-8742" b="48907"/>
          <a:stretch/>
        </p:blipFill>
        <p:spPr>
          <a:xfrm flipH="1">
            <a:off x="0" y="5395755"/>
            <a:ext cx="7718888" cy="1462245"/>
          </a:xfrm>
          <a:prstGeom prst="rect">
            <a:avLst/>
          </a:prstGeom>
          <a:noFill/>
          <a:ln>
            <a:noFill/>
          </a:ln>
        </p:spPr>
      </p:pic>
      <p:pic>
        <p:nvPicPr>
          <p:cNvPr id="81" name="Google Shape;81;p33"/>
          <p:cNvPicPr preferRelativeResize="0"/>
          <p:nvPr/>
        </p:nvPicPr>
        <p:blipFill rotWithShape="1">
          <a:blip r:embed="rId3">
            <a:alphaModFix/>
          </a:blip>
          <a:srcRect l="-15947" t="52973" r="32668"/>
          <a:stretch/>
        </p:blipFill>
        <p:spPr>
          <a:xfrm>
            <a:off x="6280557" y="5411947"/>
            <a:ext cx="5911444" cy="1429863"/>
          </a:xfrm>
          <a:prstGeom prst="rect">
            <a:avLst/>
          </a:prstGeom>
          <a:noFill/>
          <a:ln>
            <a:noFill/>
          </a:ln>
        </p:spPr>
      </p:pic>
      <p:sp>
        <p:nvSpPr>
          <p:cNvPr id="82" name="Google Shape;82;p33"/>
          <p:cNvSpPr txBox="1">
            <a:spLocks noGrp="1"/>
          </p:cNvSpPr>
          <p:nvPr>
            <p:ph type="title"/>
          </p:nvPr>
        </p:nvSpPr>
        <p:spPr>
          <a:xfrm>
            <a:off x="960501" y="1565365"/>
            <a:ext cx="4384951" cy="2923095"/>
          </a:xfrm>
          <a:prstGeom prst="rect">
            <a:avLst/>
          </a:prstGeom>
          <a:noFill/>
          <a:ln>
            <a:noFill/>
          </a:ln>
        </p:spPr>
        <p:txBody>
          <a:bodyPr spcFirstLastPara="1" wrap="square" lIns="201025" tIns="201025" rIns="201025" bIns="201025" anchor="t" anchorCtr="0">
            <a:noAutofit/>
          </a:bodyPr>
          <a:lstStyle>
            <a:lvl1pPr lvl="0" algn="l">
              <a:lnSpc>
                <a:spcPct val="75000"/>
              </a:lnSpc>
              <a:spcBef>
                <a:spcPts val="0"/>
              </a:spcBef>
              <a:spcAft>
                <a:spcPts val="0"/>
              </a:spcAft>
              <a:buClr>
                <a:schemeClr val="lt1"/>
              </a:buClr>
              <a:buSzPts val="9900"/>
              <a:buNone/>
              <a:defRPr sz="6004">
                <a:solidFill>
                  <a:schemeClr val="lt1"/>
                </a:solidFill>
              </a:defRPr>
            </a:lvl1pPr>
            <a:lvl2pPr lvl="1" algn="l">
              <a:lnSpc>
                <a:spcPct val="100000"/>
              </a:lnSpc>
              <a:spcBef>
                <a:spcPts val="0"/>
              </a:spcBef>
              <a:spcAft>
                <a:spcPts val="0"/>
              </a:spcAft>
              <a:buSzPts val="6200"/>
              <a:buNone/>
              <a:defRPr/>
            </a:lvl2pPr>
            <a:lvl3pPr lvl="2" algn="l">
              <a:lnSpc>
                <a:spcPct val="100000"/>
              </a:lnSpc>
              <a:spcBef>
                <a:spcPts val="0"/>
              </a:spcBef>
              <a:spcAft>
                <a:spcPts val="0"/>
              </a:spcAft>
              <a:buSzPts val="6200"/>
              <a:buNone/>
              <a:defRPr/>
            </a:lvl3pPr>
            <a:lvl4pPr lvl="3" algn="l">
              <a:lnSpc>
                <a:spcPct val="100000"/>
              </a:lnSpc>
              <a:spcBef>
                <a:spcPts val="0"/>
              </a:spcBef>
              <a:spcAft>
                <a:spcPts val="0"/>
              </a:spcAft>
              <a:buSzPts val="6200"/>
              <a:buNone/>
              <a:defRPr/>
            </a:lvl4pPr>
            <a:lvl5pPr lvl="4" algn="l">
              <a:lnSpc>
                <a:spcPct val="100000"/>
              </a:lnSpc>
              <a:spcBef>
                <a:spcPts val="0"/>
              </a:spcBef>
              <a:spcAft>
                <a:spcPts val="0"/>
              </a:spcAft>
              <a:buSzPts val="6200"/>
              <a:buNone/>
              <a:defRPr/>
            </a:lvl5pPr>
            <a:lvl6pPr lvl="5" algn="l">
              <a:lnSpc>
                <a:spcPct val="100000"/>
              </a:lnSpc>
              <a:spcBef>
                <a:spcPts val="0"/>
              </a:spcBef>
              <a:spcAft>
                <a:spcPts val="0"/>
              </a:spcAft>
              <a:buSzPts val="6200"/>
              <a:buNone/>
              <a:defRPr/>
            </a:lvl6pPr>
            <a:lvl7pPr lvl="6" algn="l">
              <a:lnSpc>
                <a:spcPct val="100000"/>
              </a:lnSpc>
              <a:spcBef>
                <a:spcPts val="0"/>
              </a:spcBef>
              <a:spcAft>
                <a:spcPts val="0"/>
              </a:spcAft>
              <a:buSzPts val="6200"/>
              <a:buNone/>
              <a:defRPr/>
            </a:lvl7pPr>
            <a:lvl8pPr lvl="7" algn="l">
              <a:lnSpc>
                <a:spcPct val="100000"/>
              </a:lnSpc>
              <a:spcBef>
                <a:spcPts val="0"/>
              </a:spcBef>
              <a:spcAft>
                <a:spcPts val="0"/>
              </a:spcAft>
              <a:buSzPts val="6200"/>
              <a:buNone/>
              <a:defRPr/>
            </a:lvl8pPr>
            <a:lvl9pPr lvl="8" algn="l">
              <a:lnSpc>
                <a:spcPct val="100000"/>
              </a:lnSpc>
              <a:spcBef>
                <a:spcPts val="0"/>
              </a:spcBef>
              <a:spcAft>
                <a:spcPts val="0"/>
              </a:spcAft>
              <a:buSzPts val="6200"/>
              <a:buNone/>
              <a:defRPr/>
            </a:lvl9pPr>
          </a:lstStyle>
          <a:p>
            <a:endParaRPr/>
          </a:p>
        </p:txBody>
      </p:sp>
      <p:sp>
        <p:nvSpPr>
          <p:cNvPr id="83" name="Google Shape;83;p33"/>
          <p:cNvSpPr txBox="1">
            <a:spLocks noGrp="1"/>
          </p:cNvSpPr>
          <p:nvPr>
            <p:ph type="body" idx="1"/>
          </p:nvPr>
        </p:nvSpPr>
        <p:spPr>
          <a:xfrm>
            <a:off x="5944814" y="1600081"/>
            <a:ext cx="5351743" cy="3262559"/>
          </a:xfrm>
          <a:prstGeom prst="rect">
            <a:avLst/>
          </a:prstGeom>
          <a:noFill/>
          <a:ln>
            <a:noFill/>
          </a:ln>
        </p:spPr>
        <p:txBody>
          <a:bodyPr spcFirstLastPara="1" wrap="square" lIns="201025" tIns="201025" rIns="201025" bIns="201025" anchor="t" anchorCtr="0">
            <a:noAutofit/>
          </a:bodyPr>
          <a:lstStyle>
            <a:lvl1pPr marL="609585" lvl="0" indent="-541853" algn="l">
              <a:lnSpc>
                <a:spcPct val="115000"/>
              </a:lnSpc>
              <a:spcBef>
                <a:spcPts val="0"/>
              </a:spcBef>
              <a:spcAft>
                <a:spcPts val="0"/>
              </a:spcAft>
              <a:buClr>
                <a:schemeClr val="lt1"/>
              </a:buClr>
              <a:buSzPts val="2800"/>
              <a:buFont typeface="Roboto Light"/>
              <a:buChar char="●"/>
              <a:defRPr sz="1697">
                <a:solidFill>
                  <a:schemeClr val="lt1"/>
                </a:solidFill>
                <a:latin typeface="Roboto Light"/>
                <a:ea typeface="Roboto Light"/>
                <a:cs typeface="Roboto Light"/>
                <a:sym typeface="Roboto Light"/>
              </a:defRPr>
            </a:lvl1pPr>
            <a:lvl2pPr marL="1219170" lvl="1" indent="-541853" algn="l">
              <a:lnSpc>
                <a:spcPct val="115000"/>
              </a:lnSpc>
              <a:spcBef>
                <a:spcPts val="0"/>
              </a:spcBef>
              <a:spcAft>
                <a:spcPts val="0"/>
              </a:spcAft>
              <a:buClr>
                <a:schemeClr val="lt1"/>
              </a:buClr>
              <a:buSzPts val="2800"/>
              <a:buFont typeface="Roboto Light"/>
              <a:buChar char="○"/>
              <a:defRPr sz="1697">
                <a:solidFill>
                  <a:schemeClr val="lt1"/>
                </a:solidFill>
                <a:latin typeface="Roboto Light"/>
                <a:ea typeface="Roboto Light"/>
                <a:cs typeface="Roboto Light"/>
                <a:sym typeface="Roboto Light"/>
              </a:defRPr>
            </a:lvl2pPr>
            <a:lvl3pPr marL="1828754" lvl="2" indent="-541853" algn="l">
              <a:lnSpc>
                <a:spcPct val="115000"/>
              </a:lnSpc>
              <a:spcBef>
                <a:spcPts val="0"/>
              </a:spcBef>
              <a:spcAft>
                <a:spcPts val="0"/>
              </a:spcAft>
              <a:buClr>
                <a:schemeClr val="lt1"/>
              </a:buClr>
              <a:buSzPts val="2800"/>
              <a:buFont typeface="Roboto Light"/>
              <a:buChar char="■"/>
              <a:defRPr sz="1697">
                <a:solidFill>
                  <a:schemeClr val="lt1"/>
                </a:solidFill>
                <a:latin typeface="Roboto Light"/>
                <a:ea typeface="Roboto Light"/>
                <a:cs typeface="Roboto Light"/>
                <a:sym typeface="Roboto Light"/>
              </a:defRPr>
            </a:lvl3pPr>
            <a:lvl4pPr marL="2438339" lvl="3" indent="-541853" algn="l">
              <a:lnSpc>
                <a:spcPct val="115000"/>
              </a:lnSpc>
              <a:spcBef>
                <a:spcPts val="0"/>
              </a:spcBef>
              <a:spcAft>
                <a:spcPts val="0"/>
              </a:spcAft>
              <a:buClr>
                <a:schemeClr val="lt1"/>
              </a:buClr>
              <a:buSzPts val="2800"/>
              <a:buFont typeface="Roboto Light"/>
              <a:buChar char="●"/>
              <a:defRPr sz="1697">
                <a:solidFill>
                  <a:schemeClr val="lt1"/>
                </a:solidFill>
                <a:latin typeface="Roboto Light"/>
                <a:ea typeface="Roboto Light"/>
                <a:cs typeface="Roboto Light"/>
                <a:sym typeface="Roboto Light"/>
              </a:defRPr>
            </a:lvl4pPr>
            <a:lvl5pPr marL="3047924" lvl="4" indent="-541853" algn="l">
              <a:lnSpc>
                <a:spcPct val="115000"/>
              </a:lnSpc>
              <a:spcBef>
                <a:spcPts val="0"/>
              </a:spcBef>
              <a:spcAft>
                <a:spcPts val="0"/>
              </a:spcAft>
              <a:buClr>
                <a:schemeClr val="lt1"/>
              </a:buClr>
              <a:buSzPts val="2800"/>
              <a:buFont typeface="Roboto Light"/>
              <a:buChar char="○"/>
              <a:defRPr sz="1697">
                <a:solidFill>
                  <a:schemeClr val="lt1"/>
                </a:solidFill>
                <a:latin typeface="Roboto Light"/>
                <a:ea typeface="Roboto Light"/>
                <a:cs typeface="Roboto Light"/>
                <a:sym typeface="Roboto Light"/>
              </a:defRPr>
            </a:lvl5pPr>
            <a:lvl6pPr marL="3657509" lvl="5" indent="-541853" algn="l">
              <a:lnSpc>
                <a:spcPct val="115000"/>
              </a:lnSpc>
              <a:spcBef>
                <a:spcPts val="0"/>
              </a:spcBef>
              <a:spcAft>
                <a:spcPts val="0"/>
              </a:spcAft>
              <a:buClr>
                <a:schemeClr val="lt1"/>
              </a:buClr>
              <a:buSzPts val="2800"/>
              <a:buFont typeface="Roboto Light"/>
              <a:buChar char="■"/>
              <a:defRPr sz="1697">
                <a:solidFill>
                  <a:schemeClr val="lt1"/>
                </a:solidFill>
                <a:latin typeface="Roboto Light"/>
                <a:ea typeface="Roboto Light"/>
                <a:cs typeface="Roboto Light"/>
                <a:sym typeface="Roboto Light"/>
              </a:defRPr>
            </a:lvl6pPr>
            <a:lvl7pPr marL="4267093" lvl="6" indent="-541853" algn="l">
              <a:lnSpc>
                <a:spcPct val="115000"/>
              </a:lnSpc>
              <a:spcBef>
                <a:spcPts val="0"/>
              </a:spcBef>
              <a:spcAft>
                <a:spcPts val="0"/>
              </a:spcAft>
              <a:buClr>
                <a:schemeClr val="lt1"/>
              </a:buClr>
              <a:buSzPts val="2800"/>
              <a:buFont typeface="Roboto Light"/>
              <a:buChar char="●"/>
              <a:defRPr sz="1697">
                <a:solidFill>
                  <a:schemeClr val="lt1"/>
                </a:solidFill>
                <a:latin typeface="Roboto Light"/>
                <a:ea typeface="Roboto Light"/>
                <a:cs typeface="Roboto Light"/>
                <a:sym typeface="Roboto Light"/>
              </a:defRPr>
            </a:lvl7pPr>
            <a:lvl8pPr marL="4876678" lvl="7" indent="-541853" algn="l">
              <a:lnSpc>
                <a:spcPct val="115000"/>
              </a:lnSpc>
              <a:spcBef>
                <a:spcPts val="0"/>
              </a:spcBef>
              <a:spcAft>
                <a:spcPts val="0"/>
              </a:spcAft>
              <a:buClr>
                <a:schemeClr val="lt1"/>
              </a:buClr>
              <a:buSzPts val="2800"/>
              <a:buFont typeface="Roboto Light"/>
              <a:buChar char="○"/>
              <a:defRPr sz="1697">
                <a:solidFill>
                  <a:schemeClr val="lt1"/>
                </a:solidFill>
                <a:latin typeface="Roboto Light"/>
                <a:ea typeface="Roboto Light"/>
                <a:cs typeface="Roboto Light"/>
                <a:sym typeface="Roboto Light"/>
              </a:defRPr>
            </a:lvl8pPr>
            <a:lvl9pPr marL="5486263" lvl="8" indent="-541853" algn="l">
              <a:lnSpc>
                <a:spcPct val="115000"/>
              </a:lnSpc>
              <a:spcBef>
                <a:spcPts val="0"/>
              </a:spcBef>
              <a:spcAft>
                <a:spcPts val="0"/>
              </a:spcAft>
              <a:buClr>
                <a:schemeClr val="lt1"/>
              </a:buClr>
              <a:buSzPts val="2800"/>
              <a:buFont typeface="Roboto Light"/>
              <a:buChar char="■"/>
              <a:defRPr sz="1697">
                <a:solidFill>
                  <a:schemeClr val="lt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377558259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34" Type="http://schemas.openxmlformats.org/officeDocument/2006/relationships/tags" Target="../tags/tag1.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theme" Target="../theme/theme2.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image" Target="../media/image17.emf"/><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oleObject" Target="../embeddings/oleObject1.bin"/><Relationship Id="rId8"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415600" y="593367"/>
            <a:ext cx="11360808" cy="763520"/>
          </a:xfrm>
          <a:prstGeom prst="rect">
            <a:avLst/>
          </a:prstGeom>
          <a:noFill/>
          <a:ln>
            <a:noFill/>
          </a:ln>
        </p:spPr>
        <p:txBody>
          <a:bodyPr spcFirstLastPara="1" wrap="square" lIns="201025" tIns="201025" rIns="201025" bIns="201025" anchor="t" anchorCtr="0">
            <a:normAutofit/>
          </a:bodyPr>
          <a:lstStyle>
            <a:lvl1pPr marR="0" lvl="0" algn="l" rtl="0">
              <a:lnSpc>
                <a:spcPct val="100000"/>
              </a:lnSpc>
              <a:spcBef>
                <a:spcPts val="0"/>
              </a:spcBef>
              <a:spcAft>
                <a:spcPts val="0"/>
              </a:spcAft>
              <a:buClr>
                <a:srgbClr val="212121"/>
              </a:buClr>
              <a:buSzPts val="6600"/>
              <a:buFont typeface="Roboto"/>
              <a:buNone/>
              <a:defRPr sz="6600" b="1" i="0" u="none" strike="noStrike" cap="none">
                <a:solidFill>
                  <a:srgbClr val="212121"/>
                </a:solidFill>
                <a:latin typeface="Roboto"/>
                <a:ea typeface="Roboto"/>
                <a:cs typeface="Roboto"/>
                <a:sym typeface="Roboto"/>
              </a:defRPr>
            </a:lvl1pPr>
            <a:lvl2pPr marR="0" lvl="1"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2pPr>
            <a:lvl3pPr marR="0" lvl="2"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3pPr>
            <a:lvl4pPr marR="0" lvl="3"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4pPr>
            <a:lvl5pPr marR="0" lvl="4"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5pPr>
            <a:lvl6pPr marR="0" lvl="5"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6pPr>
            <a:lvl7pPr marR="0" lvl="6"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7pPr>
            <a:lvl8pPr marR="0" lvl="7"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8pPr>
            <a:lvl9pPr marR="0" lvl="8"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9pPr>
          </a:lstStyle>
          <a:p>
            <a:endParaRPr/>
          </a:p>
        </p:txBody>
      </p:sp>
      <p:sp>
        <p:nvSpPr>
          <p:cNvPr id="7" name="Google Shape;7;p11"/>
          <p:cNvSpPr txBox="1">
            <a:spLocks noGrp="1"/>
          </p:cNvSpPr>
          <p:nvPr>
            <p:ph type="body" idx="1"/>
          </p:nvPr>
        </p:nvSpPr>
        <p:spPr>
          <a:xfrm>
            <a:off x="415600" y="1536634"/>
            <a:ext cx="11360808" cy="4555284"/>
          </a:xfrm>
          <a:prstGeom prst="rect">
            <a:avLst/>
          </a:prstGeom>
          <a:noFill/>
          <a:ln>
            <a:noFill/>
          </a:ln>
        </p:spPr>
        <p:txBody>
          <a:bodyPr spcFirstLastPara="1" wrap="square" lIns="201025" tIns="201025" rIns="201025" bIns="201025" anchor="t" anchorCtr="0">
            <a:normAutofit/>
          </a:bodyPr>
          <a:lstStyle>
            <a:lvl1pPr marL="457200" marR="0" lvl="0" indent="-482600" algn="l" rtl="0">
              <a:lnSpc>
                <a:spcPct val="115000"/>
              </a:lnSpc>
              <a:spcBef>
                <a:spcPts val="0"/>
              </a:spcBef>
              <a:spcAft>
                <a:spcPts val="0"/>
              </a:spcAft>
              <a:buClr>
                <a:schemeClr val="dk2"/>
              </a:buClr>
              <a:buSzPts val="4000"/>
              <a:buFont typeface="Roboto"/>
              <a:buChar char="●"/>
              <a:defRPr sz="4000" b="0" i="0" u="none" strike="noStrike" cap="none">
                <a:solidFill>
                  <a:schemeClr val="dk2"/>
                </a:solidFill>
                <a:latin typeface="Roboto"/>
                <a:ea typeface="Roboto"/>
                <a:cs typeface="Roboto"/>
                <a:sym typeface="Roboto"/>
              </a:defRPr>
            </a:lvl1pPr>
            <a:lvl2pPr marL="914400" marR="0" lvl="1" indent="-425450" algn="l" rtl="0">
              <a:lnSpc>
                <a:spcPct val="115000"/>
              </a:lnSpc>
              <a:spcBef>
                <a:spcPts val="0"/>
              </a:spcBef>
              <a:spcAft>
                <a:spcPts val="0"/>
              </a:spcAft>
              <a:buClr>
                <a:schemeClr val="dk2"/>
              </a:buClr>
              <a:buSzPts val="3100"/>
              <a:buFont typeface="Roboto"/>
              <a:buChar char="○"/>
              <a:defRPr sz="3100" b="0" i="0" u="none" strike="noStrike" cap="none">
                <a:solidFill>
                  <a:schemeClr val="dk2"/>
                </a:solidFill>
                <a:latin typeface="Roboto"/>
                <a:ea typeface="Roboto"/>
                <a:cs typeface="Roboto"/>
                <a:sym typeface="Roboto"/>
              </a:defRPr>
            </a:lvl2pPr>
            <a:lvl3pPr marL="1371600" marR="0" lvl="2" indent="-425450" algn="l" rtl="0">
              <a:lnSpc>
                <a:spcPct val="115000"/>
              </a:lnSpc>
              <a:spcBef>
                <a:spcPts val="0"/>
              </a:spcBef>
              <a:spcAft>
                <a:spcPts val="0"/>
              </a:spcAft>
              <a:buClr>
                <a:schemeClr val="dk2"/>
              </a:buClr>
              <a:buSzPts val="3100"/>
              <a:buFont typeface="Roboto"/>
              <a:buChar char="■"/>
              <a:defRPr sz="3100" b="0" i="0" u="none" strike="noStrike" cap="none">
                <a:solidFill>
                  <a:schemeClr val="dk2"/>
                </a:solidFill>
                <a:latin typeface="Roboto"/>
                <a:ea typeface="Roboto"/>
                <a:cs typeface="Roboto"/>
                <a:sym typeface="Roboto"/>
              </a:defRPr>
            </a:lvl3pPr>
            <a:lvl4pPr marL="1828800" marR="0" lvl="3" indent="-425450" algn="l" rtl="0">
              <a:lnSpc>
                <a:spcPct val="115000"/>
              </a:lnSpc>
              <a:spcBef>
                <a:spcPts val="0"/>
              </a:spcBef>
              <a:spcAft>
                <a:spcPts val="0"/>
              </a:spcAft>
              <a:buClr>
                <a:schemeClr val="dk2"/>
              </a:buClr>
              <a:buSzPts val="3100"/>
              <a:buFont typeface="Roboto"/>
              <a:buChar char="●"/>
              <a:defRPr sz="3100" b="0" i="0" u="none" strike="noStrike" cap="none">
                <a:solidFill>
                  <a:schemeClr val="dk2"/>
                </a:solidFill>
                <a:latin typeface="Roboto"/>
                <a:ea typeface="Roboto"/>
                <a:cs typeface="Roboto"/>
                <a:sym typeface="Roboto"/>
              </a:defRPr>
            </a:lvl4pPr>
            <a:lvl5pPr marL="2286000" marR="0" lvl="4" indent="-425450" algn="l" rtl="0">
              <a:lnSpc>
                <a:spcPct val="115000"/>
              </a:lnSpc>
              <a:spcBef>
                <a:spcPts val="0"/>
              </a:spcBef>
              <a:spcAft>
                <a:spcPts val="0"/>
              </a:spcAft>
              <a:buClr>
                <a:schemeClr val="dk2"/>
              </a:buClr>
              <a:buSzPts val="3100"/>
              <a:buFont typeface="Roboto"/>
              <a:buChar char="○"/>
              <a:defRPr sz="3100" b="0" i="0" u="none" strike="noStrike" cap="none">
                <a:solidFill>
                  <a:schemeClr val="dk2"/>
                </a:solidFill>
                <a:latin typeface="Roboto"/>
                <a:ea typeface="Roboto"/>
                <a:cs typeface="Roboto"/>
                <a:sym typeface="Roboto"/>
              </a:defRPr>
            </a:lvl5pPr>
            <a:lvl6pPr marL="2743200" marR="0" lvl="5" indent="-425450" algn="l" rtl="0">
              <a:lnSpc>
                <a:spcPct val="115000"/>
              </a:lnSpc>
              <a:spcBef>
                <a:spcPts val="0"/>
              </a:spcBef>
              <a:spcAft>
                <a:spcPts val="0"/>
              </a:spcAft>
              <a:buClr>
                <a:schemeClr val="dk2"/>
              </a:buClr>
              <a:buSzPts val="3100"/>
              <a:buFont typeface="Roboto"/>
              <a:buChar char="■"/>
              <a:defRPr sz="3100" b="0" i="0" u="none" strike="noStrike" cap="none">
                <a:solidFill>
                  <a:schemeClr val="dk2"/>
                </a:solidFill>
                <a:latin typeface="Roboto"/>
                <a:ea typeface="Roboto"/>
                <a:cs typeface="Roboto"/>
                <a:sym typeface="Roboto"/>
              </a:defRPr>
            </a:lvl6pPr>
            <a:lvl7pPr marL="3200400" marR="0" lvl="6" indent="-425450" algn="l" rtl="0">
              <a:lnSpc>
                <a:spcPct val="115000"/>
              </a:lnSpc>
              <a:spcBef>
                <a:spcPts val="0"/>
              </a:spcBef>
              <a:spcAft>
                <a:spcPts val="0"/>
              </a:spcAft>
              <a:buClr>
                <a:schemeClr val="dk2"/>
              </a:buClr>
              <a:buSzPts val="3100"/>
              <a:buFont typeface="Roboto"/>
              <a:buChar char="●"/>
              <a:defRPr sz="3100" b="0" i="0" u="none" strike="noStrike" cap="none">
                <a:solidFill>
                  <a:schemeClr val="dk2"/>
                </a:solidFill>
                <a:latin typeface="Roboto"/>
                <a:ea typeface="Roboto"/>
                <a:cs typeface="Roboto"/>
                <a:sym typeface="Roboto"/>
              </a:defRPr>
            </a:lvl7pPr>
            <a:lvl8pPr marL="3657600" marR="0" lvl="7" indent="-425450" algn="l" rtl="0">
              <a:lnSpc>
                <a:spcPct val="115000"/>
              </a:lnSpc>
              <a:spcBef>
                <a:spcPts val="0"/>
              </a:spcBef>
              <a:spcAft>
                <a:spcPts val="0"/>
              </a:spcAft>
              <a:buClr>
                <a:schemeClr val="dk2"/>
              </a:buClr>
              <a:buSzPts val="3100"/>
              <a:buFont typeface="Roboto"/>
              <a:buChar char="○"/>
              <a:defRPr sz="3100" b="0" i="0" u="none" strike="noStrike" cap="none">
                <a:solidFill>
                  <a:schemeClr val="dk2"/>
                </a:solidFill>
                <a:latin typeface="Roboto"/>
                <a:ea typeface="Roboto"/>
                <a:cs typeface="Roboto"/>
                <a:sym typeface="Roboto"/>
              </a:defRPr>
            </a:lvl8pPr>
            <a:lvl9pPr marL="4114800" marR="0" lvl="8" indent="-425450" algn="l" rtl="0">
              <a:lnSpc>
                <a:spcPct val="115000"/>
              </a:lnSpc>
              <a:spcBef>
                <a:spcPts val="0"/>
              </a:spcBef>
              <a:spcAft>
                <a:spcPts val="0"/>
              </a:spcAft>
              <a:buClr>
                <a:schemeClr val="dk2"/>
              </a:buClr>
              <a:buSzPts val="3100"/>
              <a:buFont typeface="Roboto"/>
              <a:buChar char="■"/>
              <a:defRPr sz="3100" b="0" i="0" u="none" strike="noStrike" cap="none">
                <a:solidFill>
                  <a:schemeClr val="dk2"/>
                </a:solidFill>
                <a:latin typeface="Roboto"/>
                <a:ea typeface="Roboto"/>
                <a:cs typeface="Roboto"/>
                <a:sym typeface="Roboto"/>
              </a:defRPr>
            </a:lvl9pPr>
          </a:lstStyle>
          <a:p>
            <a:endParaRPr/>
          </a:p>
        </p:txBody>
      </p:sp>
      <p:sp>
        <p:nvSpPr>
          <p:cNvPr id="8" name="Google Shape;8;p11"/>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rtl="0">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97869152"/>
      </p:ext>
    </p:extLst>
  </p:cSld>
  <p:clrMap bg1="lt1" tx1="dk1" bg2="dk2" tx2="lt2" accent1="accent1" accent2="accent2" accent3="accent3" accent4="accent4" accent5="accent5" accent6="accent6" hlink="hlink" folHlink="folHlink"/>
  <p:sldLayoutIdLst>
    <p:sldLayoutId id="2147483662"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 id="2147483702" r:id="rId39"/>
    <p:sldLayoutId id="2147483703" r:id="rId40"/>
    <p:sldLayoutId id="2147483705" r:id="rId41"/>
    <p:sldLayoutId id="2147483706" r:id="rId42"/>
    <p:sldLayoutId id="2147483708" r:id="rId43"/>
    <p:sldLayoutId id="2147483709" r:id="rId44"/>
    <p:sldLayoutId id="2147483710" r:id="rId45"/>
    <p:sldLayoutId id="2147483711" r:id="rId46"/>
    <p:sldLayoutId id="2147483712" r:id="rId47"/>
    <p:sldLayoutId id="2147483713" r:id="rId48"/>
    <p:sldLayoutId id="2147483714" r:id="rId49"/>
    <p:sldLayoutId id="2147483715" r:id="rId50"/>
    <p:sldLayoutId id="2147483716" r:id="rId51"/>
    <p:sldLayoutId id="2147483717" r:id="rId52"/>
    <p:sldLayoutId id="2147483718"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4"/>
            </p:custDataLst>
            <p:extLst>
              <p:ext uri="{D42A27DB-BD31-4B8C-83A1-F6EECF244321}">
                <p14:modId xmlns:p14="http://schemas.microsoft.com/office/powerpoint/2010/main" val="155934750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5" imgW="270" imgH="270" progId="TCLayout.ActiveDocument.1">
                  <p:embed/>
                </p:oleObj>
              </mc:Choice>
              <mc:Fallback>
                <p:oleObj name="think-cell Slide" r:id="rId35" imgW="270" imgH="270" progId="TCLayout.ActiveDocument.1">
                  <p:embed/>
                  <p:pic>
                    <p:nvPicPr>
                      <p:cNvPr id="4" name="Object 3" hidden="1"/>
                      <p:cNvPicPr/>
                      <p:nvPr/>
                    </p:nvPicPr>
                    <p:blipFill>
                      <a:blip r:embed="rId36"/>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692150"/>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tx1"/>
                </a:solidFill>
              </a:rPr>
              <a:pPr marL="0" indent="0" algn="r">
                <a:spcBef>
                  <a:spcPts val="600"/>
                </a:spcBef>
                <a:buSzPct val="100000"/>
                <a:buFont typeface="Arial"/>
                <a:buNone/>
              </a:pPr>
              <a:t>‹#›</a:t>
            </a:fld>
            <a:endParaRPr lang="en-US" sz="650" noProof="0">
              <a:solidFill>
                <a:schemeClr val="tx1"/>
              </a:solidFill>
            </a:endParaRPr>
          </a:p>
        </p:txBody>
      </p:sp>
    </p:spTree>
    <p:extLst>
      <p:ext uri="{BB962C8B-B14F-4D97-AF65-F5344CB8AC3E}">
        <p14:creationId xmlns:p14="http://schemas.microsoft.com/office/powerpoint/2010/main" val="250962842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1" r:id="rId31"/>
    <p:sldLayoutId id="2147483752" r:id="rId32"/>
  </p:sldLayoutIdLst>
  <p:transition>
    <p:fade/>
  </p:transition>
  <p:txStyles>
    <p:titleStyle>
      <a:lvl1pPr algn="l" defTabSz="914400" rtl="0" eaLnBrk="1" latinLnBrk="0" hangingPunct="1">
        <a:spcBef>
          <a:spcPct val="0"/>
        </a:spcBef>
        <a:buNone/>
        <a:defRPr sz="2000" kern="1200">
          <a:solidFill>
            <a:schemeClr val="tx1"/>
          </a:solidFill>
          <a:latin typeface="+mj-lt"/>
          <a:ea typeface="+mj-ea"/>
          <a:cs typeface="+mj-cs"/>
        </a:defRPr>
      </a:lvl1pPr>
    </p:titleStyle>
    <p:bodyStyle>
      <a:lvl1pPr marL="0" indent="0" algn="l" defTabSz="914400" rtl="0" eaLnBrk="1" latinLnBrk="0" hangingPunct="1">
        <a:spcBef>
          <a:spcPts val="0"/>
        </a:spcBef>
        <a:spcAft>
          <a:spcPts val="1000"/>
        </a:spcAft>
        <a:buSzPct val="100000"/>
        <a:buFont typeface="Arial" panose="020B0604020202020204" pitchFamily="34" charset="0"/>
        <a:buNone/>
        <a:defRPr sz="11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1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1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1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1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4">
          <p15:clr>
            <a:srgbClr val="F26B43"/>
          </p15:clr>
        </p15:guide>
        <p15:guide id="2" orient="horz" pos="2160">
          <p15:clr>
            <a:srgbClr val="F26B43"/>
          </p15:clr>
        </p15:guide>
        <p15:guide id="3" orient="horz" pos="4020">
          <p15:clr>
            <a:srgbClr val="F26B43"/>
          </p15:clr>
        </p15:guide>
        <p15:guide id="4" pos="237">
          <p15:clr>
            <a:srgbClr val="F26B43"/>
          </p15:clr>
        </p15:guide>
        <p15:guide id="5" pos="5523">
          <p15:clr>
            <a:srgbClr val="F26B43"/>
          </p15:clr>
        </p15:guide>
        <p15:guide id="6" orient="horz" pos="1071">
          <p15:clr>
            <a:srgbClr val="F26B43"/>
          </p15:clr>
        </p15:guide>
        <p15:guide id="7" orient="horz" pos="200">
          <p15:clr>
            <a:srgbClr val="F26B43"/>
          </p15:clr>
        </p15:guide>
        <p15:guide id="8" orient="horz" pos="4080">
          <p15:clr>
            <a:srgbClr val="F26B43"/>
          </p15:clr>
        </p15:guide>
        <p15:guide id="10" pos="3721">
          <p15:clr>
            <a:srgbClr val="F26B43"/>
          </p15:clr>
        </p15:guide>
        <p15:guide id="11" orient="horz" pos="236">
          <p15:clr>
            <a:srgbClr val="F26B43"/>
          </p15:clr>
        </p15:guide>
        <p15:guide id="12" pos="1022">
          <p15:clr>
            <a:srgbClr val="F26B43"/>
          </p15:clr>
        </p15:guide>
        <p15:guide id="13" pos="1137">
          <p15:clr>
            <a:srgbClr val="F26B43"/>
          </p15:clr>
        </p15:guide>
        <p15:guide id="14" pos="1920">
          <p15:clr>
            <a:srgbClr val="F26B43"/>
          </p15:clr>
        </p15:guide>
        <p15:guide id="15" pos="2033">
          <p15:clr>
            <a:srgbClr val="F26B43"/>
          </p15:clr>
        </p15:guide>
        <p15:guide id="16" pos="4620">
          <p15:clr>
            <a:srgbClr val="F26B43"/>
          </p15:clr>
        </p15:guide>
        <p15:guide id="17" pos="2823">
          <p15:clr>
            <a:srgbClr val="F26B43"/>
          </p15:clr>
        </p15:guide>
        <p15:guide id="18" pos="2937">
          <p15:clr>
            <a:srgbClr val="F26B43"/>
          </p15:clr>
        </p15:guide>
        <p15:guide id="19" pos="2880">
          <p15:clr>
            <a:srgbClr val="F26B43"/>
          </p15:clr>
        </p15:guide>
        <p15:guide id="20" pos="4734">
          <p15:clr>
            <a:srgbClr val="F26B43"/>
          </p15:clr>
        </p15:guide>
        <p15:guide id="21" orient="horz" pos="1049">
          <p15:clr>
            <a:srgbClr val="F26B43"/>
          </p15:clr>
        </p15:guide>
        <p15:guide id="22" orient="horz" pos="6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83.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3" Type="http://schemas.openxmlformats.org/officeDocument/2006/relationships/hyperlink" Target="https://ecosystem.mambu.com/mpo/using-the-mpo-ui/ui-basics/#running-tasks-in-view-mode" TargetMode="External"/><Relationship Id="rId2" Type="http://schemas.openxmlformats.org/officeDocument/2006/relationships/notesSlide" Target="../notesSlides/notesSlide13.xml"/><Relationship Id="rId1" Type="http://schemas.openxmlformats.org/officeDocument/2006/relationships/slideLayout" Target="../slideLayouts/slideLayout83.xml"/><Relationship Id="rId5" Type="http://schemas.openxmlformats.org/officeDocument/2006/relationships/image" Target="../media/image34.png"/><Relationship Id="rId4" Type="http://schemas.openxmlformats.org/officeDocument/2006/relationships/hyperlink" Target="https://ecosystem.mambu.com/mpo/using-the-mpo-ui/ui-basics/#debugging-processes-in-debug-mod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83.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8" Type="http://schemas.openxmlformats.org/officeDocument/2006/relationships/hyperlink" Target="https://doc.corezoid.com/docs/delay-logic" TargetMode="External"/><Relationship Id="rId13" Type="http://schemas.openxmlformats.org/officeDocument/2006/relationships/hyperlink" Target="https://doc.corezoid.com/docs/queue-logic" TargetMode="External"/><Relationship Id="rId3" Type="http://schemas.openxmlformats.org/officeDocument/2006/relationships/hyperlink" Target="https://doc.corezoid.com/docs/condition-logic" TargetMode="External"/><Relationship Id="rId7" Type="http://schemas.openxmlformats.org/officeDocument/2006/relationships/hyperlink" Target="https://doc.corezoid.com/docs/modify-task-logic" TargetMode="External"/><Relationship Id="rId12" Type="http://schemas.openxmlformats.org/officeDocument/2006/relationships/hyperlink" Target="https://doc.corezoid.com/docs/reply-to-process-logic" TargetMode="External"/><Relationship Id="rId2" Type="http://schemas.openxmlformats.org/officeDocument/2006/relationships/notesSlide" Target="../notesSlides/notesSlide16.xml"/><Relationship Id="rId16" Type="http://schemas.openxmlformats.org/officeDocument/2006/relationships/hyperlink" Target="https://doc.corezoid.com/docs/end-logic" TargetMode="External"/><Relationship Id="rId1" Type="http://schemas.openxmlformats.org/officeDocument/2006/relationships/slideLayout" Target="../slideLayouts/slideLayout83.xml"/><Relationship Id="rId6" Type="http://schemas.openxmlformats.org/officeDocument/2006/relationships/hyperlink" Target="https://doc.corezoid.com/docs/sum-logic" TargetMode="External"/><Relationship Id="rId11" Type="http://schemas.openxmlformats.org/officeDocument/2006/relationships/hyperlink" Target="https://doc.corezoid.com/docs/call-process-logic" TargetMode="External"/><Relationship Id="rId5" Type="http://schemas.openxmlformats.org/officeDocument/2006/relationships/hyperlink" Target="https://doc.corezoid.com/docs/copy-task-logic" TargetMode="External"/><Relationship Id="rId15" Type="http://schemas.openxmlformats.org/officeDocument/2006/relationships/hyperlink" Target="https://doc.corezoid.com/docs/set-parameter-logic" TargetMode="External"/><Relationship Id="rId10" Type="http://schemas.openxmlformats.org/officeDocument/2006/relationships/hyperlink" Target="https://doc.corezoid.com/docs/waiting-for-callback-logic" TargetMode="External"/><Relationship Id="rId4" Type="http://schemas.openxmlformats.org/officeDocument/2006/relationships/hyperlink" Target="https://doc.corezoid.com/docs/code" TargetMode="External"/><Relationship Id="rId9" Type="http://schemas.openxmlformats.org/officeDocument/2006/relationships/hyperlink" Target="https://doc.corezoid.com/docs/api-call-logic" TargetMode="External"/><Relationship Id="rId14" Type="http://schemas.openxmlformats.org/officeDocument/2006/relationships/hyperlink" Target="https://doc.corezoid.com/docs/get-from-queue-logic"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83.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83.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83.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83.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83.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83.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83.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83.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83.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83.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83.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8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8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8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8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hyperlink" Target="https://ecosystem.mambu.com/mpo/using-nodes/simple-nodes/#waiting-for-callback" TargetMode="External"/><Relationship Id="rId2" Type="http://schemas.openxmlformats.org/officeDocument/2006/relationships/notesSlide" Target="../notesSlides/notesSlide32.xml"/><Relationship Id="rId1" Type="http://schemas.openxmlformats.org/officeDocument/2006/relationships/slideLayout" Target="../slideLayouts/slideLayout83.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8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3.xml"/></Relationships>
</file>

<file path=ppt/slides/_rels/slide35.xml.rels><?xml version="1.0" encoding="UTF-8" standalone="yes"?>
<Relationships xmlns="http://schemas.openxmlformats.org/package/2006/relationships"><Relationship Id="rId3" Type="http://schemas.openxmlformats.org/officeDocument/2006/relationships/hyperlink" Target="https://ecosystem.mambu.com/mpo/using-the-mpo-api/" TargetMode="External"/><Relationship Id="rId2" Type="http://schemas.openxmlformats.org/officeDocument/2006/relationships/notesSlide" Target="../notesSlides/notesSlide35.xml"/><Relationship Id="rId1" Type="http://schemas.openxmlformats.org/officeDocument/2006/relationships/slideLayout" Target="../slideLayouts/slideLayout83.xml"/><Relationship Id="rId6" Type="http://schemas.openxmlformats.org/officeDocument/2006/relationships/image" Target="../media/image60.png"/><Relationship Id="rId5" Type="http://schemas.openxmlformats.org/officeDocument/2006/relationships/hyperlink" Target="https://ecosystem.mambu.com/mpo/using-nodes/simple-nodes#condition" TargetMode="External"/><Relationship Id="rId4" Type="http://schemas.openxmlformats.org/officeDocument/2006/relationships/hyperlink" Target="https://ecosystem.mambu.com/mpo/using-nodes/simple-nodes#delay"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83.xml"/><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83.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83.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83.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83.xml"/></Relationships>
</file>

<file path=ppt/slides/_rels/slide40.xml.rels><?xml version="1.0" encoding="UTF-8" standalone="yes"?>
<Relationships xmlns="http://schemas.openxmlformats.org/package/2006/relationships"><Relationship Id="rId3" Type="http://schemas.openxmlformats.org/officeDocument/2006/relationships/hyperlink" Target="https://ecosystem.mambu.com/mpo/using-the-mpo-ui/using-aliases" TargetMode="External"/><Relationship Id="rId2" Type="http://schemas.openxmlformats.org/officeDocument/2006/relationships/notesSlide" Target="../notesSlides/notesSlide40.xml"/><Relationship Id="rId1" Type="http://schemas.openxmlformats.org/officeDocument/2006/relationships/slideLayout" Target="../slideLayouts/slideLayout83.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83.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83.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83.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83.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83.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83.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83.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83.xml"/><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8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3.xml"/></Relationships>
</file>

<file path=ppt/slides/_rels/slide7.xml.rels><?xml version="1.0" encoding="UTF-8" standalone="yes"?>
<Relationships xmlns="http://schemas.openxmlformats.org/package/2006/relationships"><Relationship Id="rId3" Type="http://schemas.openxmlformats.org/officeDocument/2006/relationships/hyperlink" Target="https://ireland2.sandbox.mpo.mambu.com/login/https%3A%2F%2Fireland2.sandbox.mpo.mambu.com%2Fi495519863%2Fworkspace%2Ffolder%2F0" TargetMode="External"/><Relationship Id="rId2" Type="http://schemas.openxmlformats.org/officeDocument/2006/relationships/notesSlide" Target="../notesSlides/notesSlide7.xml"/><Relationship Id="rId1" Type="http://schemas.openxmlformats.org/officeDocument/2006/relationships/slideLayout" Target="../slideLayouts/slideLayout83.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83.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
          <p:cNvSpPr txBox="1">
            <a:spLocks noGrp="1"/>
          </p:cNvSpPr>
          <p:nvPr>
            <p:ph type="title"/>
          </p:nvPr>
        </p:nvSpPr>
        <p:spPr>
          <a:xfrm>
            <a:off x="1000769" y="2116432"/>
            <a:ext cx="7919545" cy="2049513"/>
          </a:xfrm>
        </p:spPr>
        <p:txBody>
          <a:bodyPr spcFirstLastPara="1" wrap="square" lIns="268033" tIns="268033" rIns="268033" bIns="268033" anchor="t" anchorCtr="0">
            <a:normAutofit/>
          </a:bodyPr>
          <a:lstStyle/>
          <a:p>
            <a:pPr>
              <a:buSzPts val="16020"/>
            </a:pPr>
            <a:r>
              <a:rPr lang="en-US" sz="5800"/>
              <a:t>Mambu Training Manual</a:t>
            </a:r>
          </a:p>
        </p:txBody>
      </p:sp>
      <p:sp>
        <p:nvSpPr>
          <p:cNvPr id="3" name="Rectangle 2">
            <a:extLst>
              <a:ext uri="{FF2B5EF4-FFF2-40B4-BE49-F238E27FC236}">
                <a16:creationId xmlns:a16="http://schemas.microsoft.com/office/drawing/2014/main" id="{6258D1ED-EB5E-42D3-937F-1E723DD75233}"/>
              </a:ext>
            </a:extLst>
          </p:cNvPr>
          <p:cNvSpPr/>
          <p:nvPr/>
        </p:nvSpPr>
        <p:spPr>
          <a:xfrm>
            <a:off x="10259975" y="6138224"/>
            <a:ext cx="1165672" cy="276999"/>
          </a:xfrm>
          <a:prstGeom prst="rect">
            <a:avLst/>
          </a:prstGeom>
        </p:spPr>
        <p:txBody>
          <a:bodyPr wrap="square" lIns="0">
            <a:spAutoFit/>
          </a:bodyPr>
          <a:lstStyle/>
          <a:p>
            <a:r>
              <a:rPr lang="en-US" sz="1200" b="1">
                <a:solidFill>
                  <a:schemeClr val="bg1"/>
                </a:solidFill>
              </a:rPr>
              <a:t>april </a:t>
            </a:r>
            <a:r>
              <a:rPr lang="en-US" sz="1200" b="1" dirty="0">
                <a:solidFill>
                  <a:schemeClr val="bg1"/>
                </a:solidFill>
              </a:rPr>
              <a:t>2022</a:t>
            </a:r>
            <a:endParaRPr lang="en-US" sz="1200" dirty="0">
              <a:solidFill>
                <a:schemeClr val="bg1"/>
              </a:solidFill>
            </a:endParaRPr>
          </a:p>
        </p:txBody>
      </p:sp>
      <p:sp>
        <p:nvSpPr>
          <p:cNvPr id="4" name="Frame 3">
            <a:extLst>
              <a:ext uri="{FF2B5EF4-FFF2-40B4-BE49-F238E27FC236}">
                <a16:creationId xmlns:a16="http://schemas.microsoft.com/office/drawing/2014/main" id="{02427AC4-EE07-450A-A9B2-6576162B1800}"/>
              </a:ext>
            </a:extLst>
          </p:cNvPr>
          <p:cNvSpPr/>
          <p:nvPr/>
        </p:nvSpPr>
        <p:spPr>
          <a:xfrm>
            <a:off x="0" y="0"/>
            <a:ext cx="12192000" cy="6908800"/>
          </a:xfrm>
          <a:prstGeom prst="frame">
            <a:avLst>
              <a:gd name="adj1" fmla="val 435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schemeClr val="tx1"/>
              </a:solidFill>
            </a:endParaRPr>
          </a:p>
        </p:txBody>
      </p:sp>
      <p:pic>
        <p:nvPicPr>
          <p:cNvPr id="5" name="Picture 4">
            <a:extLst>
              <a:ext uri="{FF2B5EF4-FFF2-40B4-BE49-F238E27FC236}">
                <a16:creationId xmlns:a16="http://schemas.microsoft.com/office/drawing/2014/main" id="{AB21C8ED-4861-41C5-9507-BE03356117D0}"/>
              </a:ext>
            </a:extLst>
          </p:cNvPr>
          <p:cNvPicPr>
            <a:picLocks noChangeAspect="1"/>
          </p:cNvPicPr>
          <p:nvPr/>
        </p:nvPicPr>
        <p:blipFill>
          <a:blip r:embed="rId3"/>
          <a:stretch>
            <a:fillRect/>
          </a:stretch>
        </p:blipFill>
        <p:spPr>
          <a:xfrm>
            <a:off x="276099" y="6270522"/>
            <a:ext cx="1019302" cy="346178"/>
          </a:xfrm>
          <a:prstGeom prst="rect">
            <a:avLst/>
          </a:prstGeom>
          <a:solidFill>
            <a:schemeClr val="bg1"/>
          </a:solidFill>
          <a:ln>
            <a:solidFill>
              <a:schemeClr val="bg1"/>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Overview: </a:t>
            </a:r>
            <a:r>
              <a:rPr lang="en-US" dirty="0">
                <a:latin typeface="Verdana"/>
              </a:rPr>
              <a:t>Create a Folder</a:t>
            </a: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862393" cy="461665"/>
          </a:xfrm>
          <a:prstGeom prst="rect">
            <a:avLst/>
          </a:prstGeom>
        </p:spPr>
        <p:txBody>
          <a:bodyPr wrap="square" lIns="0">
            <a:spAutoFit/>
          </a:bodyPr>
          <a:lstStyle/>
          <a:p>
            <a:r>
              <a:rPr lang="en-US" sz="1200" dirty="0"/>
              <a:t>To create a folder, it is necessary to select </a:t>
            </a:r>
            <a:r>
              <a:rPr lang="en-US" sz="1200" b="1" dirty="0"/>
              <a:t>Folders</a:t>
            </a:r>
            <a:r>
              <a:rPr lang="en-US" sz="1200" dirty="0"/>
              <a:t> and then click on the </a:t>
            </a:r>
            <a:r>
              <a:rPr lang="en-US" sz="1200" b="1" dirty="0"/>
              <a:t>Create</a:t>
            </a:r>
            <a:r>
              <a:rPr lang="en-US" sz="1200" dirty="0"/>
              <a:t> button. A dropdown list will appear, and you will have to select </a:t>
            </a:r>
            <a:r>
              <a:rPr lang="en-US" sz="1200" b="1" dirty="0"/>
              <a:t>Folder</a:t>
            </a:r>
            <a:r>
              <a:rPr lang="en-US" sz="1200" dirty="0"/>
              <a:t>. In the </a:t>
            </a:r>
            <a:r>
              <a:rPr lang="en-US" sz="1200" b="1" dirty="0"/>
              <a:t>Create folder</a:t>
            </a:r>
            <a:r>
              <a:rPr lang="en-US" sz="1200" dirty="0"/>
              <a:t> preview window, enter the desired name for the folder and click </a:t>
            </a:r>
            <a:r>
              <a:rPr lang="en-US" sz="1200" b="1" dirty="0"/>
              <a:t>OK</a:t>
            </a:r>
            <a:r>
              <a:rPr lang="en-US" sz="1200" dirty="0"/>
              <a:t>.</a:t>
            </a:r>
            <a:endParaRPr lang="en-US" sz="1200" b="0" dirty="0"/>
          </a:p>
        </p:txBody>
      </p:sp>
      <p:grpSp>
        <p:nvGrpSpPr>
          <p:cNvPr id="2" name="Group 1">
            <a:extLst>
              <a:ext uri="{FF2B5EF4-FFF2-40B4-BE49-F238E27FC236}">
                <a16:creationId xmlns:a16="http://schemas.microsoft.com/office/drawing/2014/main" id="{94B140F9-156B-4BA1-9705-203A05238D8B}"/>
              </a:ext>
            </a:extLst>
          </p:cNvPr>
          <p:cNvGrpSpPr/>
          <p:nvPr/>
        </p:nvGrpSpPr>
        <p:grpSpPr>
          <a:xfrm>
            <a:off x="462831" y="2236442"/>
            <a:ext cx="11088581" cy="3964800"/>
            <a:chOff x="884330" y="2236442"/>
            <a:chExt cx="11088581" cy="3964800"/>
          </a:xfrm>
        </p:grpSpPr>
        <p:pic>
          <p:nvPicPr>
            <p:cNvPr id="32" name="Picture 31">
              <a:extLst>
                <a:ext uri="{FF2B5EF4-FFF2-40B4-BE49-F238E27FC236}">
                  <a16:creationId xmlns:a16="http://schemas.microsoft.com/office/drawing/2014/main" id="{70F61D72-F44B-4DB9-9CCF-6F23F7DCCFD4}"/>
                </a:ext>
              </a:extLst>
            </p:cNvPr>
            <p:cNvPicPr>
              <a:picLocks noChangeAspect="1"/>
            </p:cNvPicPr>
            <p:nvPr/>
          </p:nvPicPr>
          <p:blipFill>
            <a:blip r:embed="rId3"/>
            <a:stretch>
              <a:fillRect/>
            </a:stretch>
          </p:blipFill>
          <p:spPr>
            <a:xfrm>
              <a:off x="884330" y="2236442"/>
              <a:ext cx="1555947" cy="3302852"/>
            </a:xfrm>
            <a:prstGeom prst="rect">
              <a:avLst/>
            </a:prstGeom>
          </p:spPr>
        </p:pic>
        <p:pic>
          <p:nvPicPr>
            <p:cNvPr id="34" name="Picture 33">
              <a:extLst>
                <a:ext uri="{FF2B5EF4-FFF2-40B4-BE49-F238E27FC236}">
                  <a16:creationId xmlns:a16="http://schemas.microsoft.com/office/drawing/2014/main" id="{730B7E05-3386-459F-8A5E-3BC098EFAB25}"/>
                </a:ext>
              </a:extLst>
            </p:cNvPr>
            <p:cNvPicPr>
              <a:picLocks noChangeAspect="1"/>
            </p:cNvPicPr>
            <p:nvPr/>
          </p:nvPicPr>
          <p:blipFill rotWithShape="1">
            <a:blip r:embed="rId4"/>
            <a:srcRect l="7540" t="2413" r="8026" b="10429"/>
            <a:stretch/>
          </p:blipFill>
          <p:spPr>
            <a:xfrm>
              <a:off x="3270599" y="2532752"/>
              <a:ext cx="1753229" cy="2864112"/>
            </a:xfrm>
            <a:prstGeom prst="rect">
              <a:avLst/>
            </a:prstGeom>
          </p:spPr>
        </p:pic>
        <p:sp>
          <p:nvSpPr>
            <p:cNvPr id="39" name="Rectangle 38">
              <a:extLst>
                <a:ext uri="{FF2B5EF4-FFF2-40B4-BE49-F238E27FC236}">
                  <a16:creationId xmlns:a16="http://schemas.microsoft.com/office/drawing/2014/main" id="{CE1FDAF9-D7E6-4BC2-9141-652A28861881}"/>
                </a:ext>
              </a:extLst>
            </p:cNvPr>
            <p:cNvSpPr/>
            <p:nvPr/>
          </p:nvSpPr>
          <p:spPr bwMode="gray">
            <a:xfrm>
              <a:off x="884330" y="2909296"/>
              <a:ext cx="1435677" cy="286888"/>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40" name="Rectangle 39">
              <a:extLst>
                <a:ext uri="{FF2B5EF4-FFF2-40B4-BE49-F238E27FC236}">
                  <a16:creationId xmlns:a16="http://schemas.microsoft.com/office/drawing/2014/main" id="{6BC99B5B-C892-47F5-873E-361E21A75237}"/>
                </a:ext>
              </a:extLst>
            </p:cNvPr>
            <p:cNvSpPr/>
            <p:nvPr/>
          </p:nvSpPr>
          <p:spPr bwMode="gray">
            <a:xfrm>
              <a:off x="3339175" y="4438799"/>
              <a:ext cx="1435677" cy="370348"/>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pic>
          <p:nvPicPr>
            <p:cNvPr id="42" name="Picture 41">
              <a:extLst>
                <a:ext uri="{FF2B5EF4-FFF2-40B4-BE49-F238E27FC236}">
                  <a16:creationId xmlns:a16="http://schemas.microsoft.com/office/drawing/2014/main" id="{789F3B7E-8D92-4493-9836-55669EAF2554}"/>
                </a:ext>
              </a:extLst>
            </p:cNvPr>
            <p:cNvPicPr>
              <a:picLocks noChangeAspect="1"/>
            </p:cNvPicPr>
            <p:nvPr/>
          </p:nvPicPr>
          <p:blipFill rotWithShape="1">
            <a:blip r:embed="rId5"/>
            <a:srcRect l="9571" t="14769" r="10604" b="18617"/>
            <a:stretch/>
          </p:blipFill>
          <p:spPr>
            <a:xfrm>
              <a:off x="5894027" y="3779746"/>
              <a:ext cx="2675187" cy="1100226"/>
            </a:xfrm>
            <a:prstGeom prst="rect">
              <a:avLst/>
            </a:prstGeom>
          </p:spPr>
        </p:pic>
        <p:sp>
          <p:nvSpPr>
            <p:cNvPr id="48" name="Rectangle 47">
              <a:extLst>
                <a:ext uri="{FF2B5EF4-FFF2-40B4-BE49-F238E27FC236}">
                  <a16:creationId xmlns:a16="http://schemas.microsoft.com/office/drawing/2014/main" id="{0E9278E7-36E4-42A7-A428-F81E6BE0F80B}"/>
                </a:ext>
              </a:extLst>
            </p:cNvPr>
            <p:cNvSpPr/>
            <p:nvPr/>
          </p:nvSpPr>
          <p:spPr bwMode="gray">
            <a:xfrm>
              <a:off x="5109267" y="5539294"/>
              <a:ext cx="3257078" cy="661948"/>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Enter your name and click </a:t>
              </a:r>
              <a:r>
                <a:rPr lang="en-US" sz="900" b="1" dirty="0">
                  <a:solidFill>
                    <a:schemeClr val="tx1">
                      <a:lumMod val="50000"/>
                      <a:lumOff val="50000"/>
                    </a:schemeClr>
                  </a:solidFill>
                </a:rPr>
                <a:t>OK.</a:t>
              </a:r>
            </a:p>
            <a:p>
              <a:pPr>
                <a:lnSpc>
                  <a:spcPct val="106000"/>
                </a:lnSpc>
              </a:pPr>
              <a:endParaRPr lang="en-US" sz="900" dirty="0">
                <a:solidFill>
                  <a:schemeClr val="tx1">
                    <a:lumMod val="50000"/>
                    <a:lumOff val="50000"/>
                  </a:schemeClr>
                </a:solidFill>
              </a:endParaRPr>
            </a:p>
            <a:p>
              <a:pPr>
                <a:lnSpc>
                  <a:spcPct val="106000"/>
                </a:lnSpc>
              </a:pPr>
              <a:r>
                <a:rPr lang="en-US" sz="900" b="1" dirty="0">
                  <a:solidFill>
                    <a:schemeClr val="tx1">
                      <a:lumMod val="50000"/>
                      <a:lumOff val="50000"/>
                    </a:schemeClr>
                  </a:solidFill>
                </a:rPr>
                <a:t>Note: </a:t>
              </a:r>
              <a:r>
                <a:rPr lang="en-US" sz="900" dirty="0">
                  <a:solidFill>
                    <a:schemeClr val="tx1">
                      <a:lumMod val="50000"/>
                      <a:lumOff val="50000"/>
                    </a:schemeClr>
                  </a:solidFill>
                </a:rPr>
                <a:t>In order to keep the folders organized, each team element has a folder with its name.</a:t>
              </a:r>
              <a:endParaRPr lang="pt-PT" sz="900" dirty="0">
                <a:solidFill>
                  <a:schemeClr val="tx1">
                    <a:lumMod val="50000"/>
                    <a:lumOff val="50000"/>
                  </a:schemeClr>
                </a:solidFill>
              </a:endParaRPr>
            </a:p>
          </p:txBody>
        </p:sp>
        <p:cxnSp>
          <p:nvCxnSpPr>
            <p:cNvPr id="50" name="Straight Connector 49">
              <a:extLst>
                <a:ext uri="{FF2B5EF4-FFF2-40B4-BE49-F238E27FC236}">
                  <a16:creationId xmlns:a16="http://schemas.microsoft.com/office/drawing/2014/main" id="{12170CA9-506E-4360-8EBD-BA81C37757F3}"/>
                </a:ext>
              </a:extLst>
            </p:cNvPr>
            <p:cNvCxnSpPr>
              <a:cxnSpLocks/>
            </p:cNvCxnSpPr>
            <p:nvPr/>
          </p:nvCxnSpPr>
          <p:spPr>
            <a:xfrm>
              <a:off x="6696701" y="4809147"/>
              <a:ext cx="1" cy="760164"/>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CF7A0859-E84C-440C-957B-FC59440DBE24}"/>
                </a:ext>
              </a:extLst>
            </p:cNvPr>
            <p:cNvPicPr>
              <a:picLocks noChangeAspect="1"/>
            </p:cNvPicPr>
            <p:nvPr/>
          </p:nvPicPr>
          <p:blipFill rotWithShape="1">
            <a:blip r:embed="rId6"/>
            <a:srcRect t="2034"/>
            <a:stretch/>
          </p:blipFill>
          <p:spPr>
            <a:xfrm>
              <a:off x="9439413" y="3012335"/>
              <a:ext cx="2533498" cy="1984208"/>
            </a:xfrm>
            <a:prstGeom prst="rect">
              <a:avLst/>
            </a:prstGeom>
          </p:spPr>
        </p:pic>
        <p:cxnSp>
          <p:nvCxnSpPr>
            <p:cNvPr id="67" name="Straight Arrow Connector 66">
              <a:extLst>
                <a:ext uri="{FF2B5EF4-FFF2-40B4-BE49-F238E27FC236}">
                  <a16:creationId xmlns:a16="http://schemas.microsoft.com/office/drawing/2014/main" id="{BEA8BB01-2DCE-4425-8874-0EC557035FA2}"/>
                </a:ext>
              </a:extLst>
            </p:cNvPr>
            <p:cNvCxnSpPr>
              <a:cxnSpLocks/>
            </p:cNvCxnSpPr>
            <p:nvPr/>
          </p:nvCxnSpPr>
          <p:spPr>
            <a:xfrm flipV="1">
              <a:off x="2440277" y="4191000"/>
              <a:ext cx="744883" cy="928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9B84A54-1DED-408B-8203-2408960F5EB9}"/>
                </a:ext>
              </a:extLst>
            </p:cNvPr>
            <p:cNvCxnSpPr>
              <a:cxnSpLocks/>
            </p:cNvCxnSpPr>
            <p:nvPr/>
          </p:nvCxnSpPr>
          <p:spPr>
            <a:xfrm flipV="1">
              <a:off x="5109267" y="4181712"/>
              <a:ext cx="744883" cy="928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94D78A5-17E7-4537-BC09-0B1EBDC70C4C}"/>
                </a:ext>
              </a:extLst>
            </p:cNvPr>
            <p:cNvCxnSpPr>
              <a:cxnSpLocks/>
            </p:cNvCxnSpPr>
            <p:nvPr/>
          </p:nvCxnSpPr>
          <p:spPr>
            <a:xfrm flipV="1">
              <a:off x="8569214" y="4200288"/>
              <a:ext cx="744883" cy="928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9435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Overview: </a:t>
            </a:r>
            <a:r>
              <a:rPr lang="en-US" dirty="0">
                <a:latin typeface="Verdana"/>
              </a:rPr>
              <a:t>Create a Process</a:t>
            </a: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862393" cy="461665"/>
          </a:xfrm>
          <a:prstGeom prst="rect">
            <a:avLst/>
          </a:prstGeom>
        </p:spPr>
        <p:txBody>
          <a:bodyPr wrap="square" lIns="0">
            <a:spAutoFit/>
          </a:bodyPr>
          <a:lstStyle/>
          <a:p>
            <a:r>
              <a:rPr lang="pt-PT" sz="1200" dirty="0"/>
              <a:t>Inside the created folder, </a:t>
            </a:r>
            <a:r>
              <a:rPr lang="en-US" sz="1200" dirty="0"/>
              <a:t>click on the </a:t>
            </a:r>
            <a:r>
              <a:rPr lang="en-US" sz="1200" b="1" dirty="0"/>
              <a:t>Create</a:t>
            </a:r>
            <a:r>
              <a:rPr lang="en-US" sz="1200" dirty="0"/>
              <a:t> button. A dropdown list will appear, and you will have to select </a:t>
            </a:r>
            <a:r>
              <a:rPr lang="en-US" sz="1200" b="1" dirty="0"/>
              <a:t>Process</a:t>
            </a:r>
            <a:r>
              <a:rPr lang="en-US" sz="1200" dirty="0"/>
              <a:t>. In the </a:t>
            </a:r>
            <a:r>
              <a:rPr lang="en-US" sz="1200" b="1" dirty="0"/>
              <a:t>Create process</a:t>
            </a:r>
            <a:r>
              <a:rPr lang="en-US" sz="1200" dirty="0"/>
              <a:t> preview window, enter the desired name for the process and click </a:t>
            </a:r>
            <a:r>
              <a:rPr lang="en-US" sz="1200" b="1" dirty="0"/>
              <a:t>OK</a:t>
            </a:r>
            <a:r>
              <a:rPr lang="en-US" sz="1200" dirty="0"/>
              <a:t>.</a:t>
            </a:r>
            <a:endParaRPr lang="en-US" sz="1200" b="0" dirty="0"/>
          </a:p>
        </p:txBody>
      </p:sp>
      <p:grpSp>
        <p:nvGrpSpPr>
          <p:cNvPr id="2" name="Group 1">
            <a:extLst>
              <a:ext uri="{FF2B5EF4-FFF2-40B4-BE49-F238E27FC236}">
                <a16:creationId xmlns:a16="http://schemas.microsoft.com/office/drawing/2014/main" id="{FB2AC6CD-A6E1-493F-9DBE-5779EE55B48A}"/>
              </a:ext>
            </a:extLst>
          </p:cNvPr>
          <p:cNvGrpSpPr/>
          <p:nvPr/>
        </p:nvGrpSpPr>
        <p:grpSpPr>
          <a:xfrm>
            <a:off x="469900" y="2442807"/>
            <a:ext cx="11504449" cy="3225132"/>
            <a:chOff x="462832" y="2394083"/>
            <a:chExt cx="11504449" cy="3225132"/>
          </a:xfrm>
        </p:grpSpPr>
        <p:pic>
          <p:nvPicPr>
            <p:cNvPr id="4" name="Picture 3">
              <a:extLst>
                <a:ext uri="{FF2B5EF4-FFF2-40B4-BE49-F238E27FC236}">
                  <a16:creationId xmlns:a16="http://schemas.microsoft.com/office/drawing/2014/main" id="{BBA7C7B8-2E7F-45F7-B15C-8791E860DB01}"/>
                </a:ext>
              </a:extLst>
            </p:cNvPr>
            <p:cNvPicPr>
              <a:picLocks noChangeAspect="1"/>
            </p:cNvPicPr>
            <p:nvPr/>
          </p:nvPicPr>
          <p:blipFill rotWithShape="1">
            <a:blip r:embed="rId3"/>
            <a:srcRect r="12555" b="4169"/>
            <a:stretch/>
          </p:blipFill>
          <p:spPr>
            <a:xfrm>
              <a:off x="462832" y="2394083"/>
              <a:ext cx="3014016" cy="2627174"/>
            </a:xfrm>
            <a:prstGeom prst="rect">
              <a:avLst/>
            </a:prstGeom>
          </p:spPr>
        </p:pic>
        <p:sp>
          <p:nvSpPr>
            <p:cNvPr id="20" name="Rectangle 19">
              <a:extLst>
                <a:ext uri="{FF2B5EF4-FFF2-40B4-BE49-F238E27FC236}">
                  <a16:creationId xmlns:a16="http://schemas.microsoft.com/office/drawing/2014/main" id="{439EBB3A-499A-4C8B-B957-65B22527ABD7}"/>
                </a:ext>
              </a:extLst>
            </p:cNvPr>
            <p:cNvSpPr/>
            <p:nvPr/>
          </p:nvSpPr>
          <p:spPr bwMode="gray">
            <a:xfrm>
              <a:off x="587326" y="3264243"/>
              <a:ext cx="1262739" cy="329514"/>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23" name="Straight Arrow Connector 22">
              <a:extLst>
                <a:ext uri="{FF2B5EF4-FFF2-40B4-BE49-F238E27FC236}">
                  <a16:creationId xmlns:a16="http://schemas.microsoft.com/office/drawing/2014/main" id="{F7C92D36-FBFB-41AC-9B57-AF0262AF2AAC}"/>
                </a:ext>
              </a:extLst>
            </p:cNvPr>
            <p:cNvCxnSpPr>
              <a:cxnSpLocks/>
            </p:cNvCxnSpPr>
            <p:nvPr/>
          </p:nvCxnSpPr>
          <p:spPr>
            <a:xfrm flipV="1">
              <a:off x="3476848" y="3707670"/>
              <a:ext cx="744883" cy="928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F1289E1-1C1D-4E94-B8E9-151946969368}"/>
                </a:ext>
              </a:extLst>
            </p:cNvPr>
            <p:cNvPicPr>
              <a:picLocks noChangeAspect="1"/>
            </p:cNvPicPr>
            <p:nvPr/>
          </p:nvPicPr>
          <p:blipFill>
            <a:blip r:embed="rId4"/>
            <a:stretch>
              <a:fillRect/>
            </a:stretch>
          </p:blipFill>
          <p:spPr>
            <a:xfrm>
              <a:off x="4221731" y="3074007"/>
              <a:ext cx="2596120" cy="1489491"/>
            </a:xfrm>
            <a:prstGeom prst="rect">
              <a:avLst/>
            </a:prstGeom>
          </p:spPr>
        </p:pic>
        <p:sp>
          <p:nvSpPr>
            <p:cNvPr id="24" name="Rectangle 23">
              <a:extLst>
                <a:ext uri="{FF2B5EF4-FFF2-40B4-BE49-F238E27FC236}">
                  <a16:creationId xmlns:a16="http://schemas.microsoft.com/office/drawing/2014/main" id="{9EFCE689-ABF1-4F66-95FE-27EB1F9CC645}"/>
                </a:ext>
              </a:extLst>
            </p:cNvPr>
            <p:cNvSpPr/>
            <p:nvPr/>
          </p:nvSpPr>
          <p:spPr bwMode="gray">
            <a:xfrm>
              <a:off x="2586551" y="3259806"/>
              <a:ext cx="890298" cy="329514"/>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27" name="Straight Arrow Connector 26">
              <a:extLst>
                <a:ext uri="{FF2B5EF4-FFF2-40B4-BE49-F238E27FC236}">
                  <a16:creationId xmlns:a16="http://schemas.microsoft.com/office/drawing/2014/main" id="{6960B068-1C7C-4037-BE89-6590B3941BBC}"/>
                </a:ext>
              </a:extLst>
            </p:cNvPr>
            <p:cNvCxnSpPr>
              <a:cxnSpLocks/>
            </p:cNvCxnSpPr>
            <p:nvPr/>
          </p:nvCxnSpPr>
          <p:spPr>
            <a:xfrm flipV="1">
              <a:off x="6733955" y="3697489"/>
              <a:ext cx="744883" cy="928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36441E2D-D3E0-48D1-8757-EA290F253B51}"/>
                </a:ext>
              </a:extLst>
            </p:cNvPr>
            <p:cNvPicPr>
              <a:picLocks noChangeAspect="1"/>
            </p:cNvPicPr>
            <p:nvPr/>
          </p:nvPicPr>
          <p:blipFill>
            <a:blip r:embed="rId5"/>
            <a:stretch>
              <a:fillRect/>
            </a:stretch>
          </p:blipFill>
          <p:spPr>
            <a:xfrm>
              <a:off x="7623853" y="2786062"/>
              <a:ext cx="4343428" cy="1861792"/>
            </a:xfrm>
            <a:prstGeom prst="rect">
              <a:avLst/>
            </a:prstGeom>
          </p:spPr>
        </p:pic>
        <p:sp>
          <p:nvSpPr>
            <p:cNvPr id="28" name="Rectangle 27">
              <a:extLst>
                <a:ext uri="{FF2B5EF4-FFF2-40B4-BE49-F238E27FC236}">
                  <a16:creationId xmlns:a16="http://schemas.microsoft.com/office/drawing/2014/main" id="{EE8A8B92-3F2A-4871-86F7-C98C8FA88470}"/>
                </a:ext>
              </a:extLst>
            </p:cNvPr>
            <p:cNvSpPr/>
            <p:nvPr/>
          </p:nvSpPr>
          <p:spPr bwMode="gray">
            <a:xfrm>
              <a:off x="2166069" y="4957267"/>
              <a:ext cx="2055662" cy="661948"/>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b="1" dirty="0">
                  <a:solidFill>
                    <a:schemeClr val="tx1">
                      <a:lumMod val="50000"/>
                      <a:lumOff val="50000"/>
                    </a:schemeClr>
                  </a:solidFill>
                </a:rPr>
                <a:t>Note: </a:t>
              </a:r>
              <a:r>
                <a:rPr lang="en-US" sz="900" dirty="0">
                  <a:solidFill>
                    <a:schemeClr val="tx1">
                      <a:lumMod val="50000"/>
                      <a:lumOff val="50000"/>
                    </a:schemeClr>
                  </a:solidFill>
                </a:rPr>
                <a:t>It is recommended to create the process inside your personal folder.</a:t>
              </a:r>
              <a:endParaRPr lang="pt-PT" sz="900" dirty="0">
                <a:solidFill>
                  <a:schemeClr val="tx1">
                    <a:lumMod val="50000"/>
                    <a:lumOff val="50000"/>
                  </a:schemeClr>
                </a:solidFill>
              </a:endParaRPr>
            </a:p>
          </p:txBody>
        </p:sp>
        <p:cxnSp>
          <p:nvCxnSpPr>
            <p:cNvPr id="29" name="Straight Connector 28">
              <a:extLst>
                <a:ext uri="{FF2B5EF4-FFF2-40B4-BE49-F238E27FC236}">
                  <a16:creationId xmlns:a16="http://schemas.microsoft.com/office/drawing/2014/main" id="{CCA054C1-6F93-435D-BB82-648777CDBF2C}"/>
                </a:ext>
              </a:extLst>
            </p:cNvPr>
            <p:cNvCxnSpPr>
              <a:cxnSpLocks/>
            </p:cNvCxnSpPr>
            <p:nvPr/>
          </p:nvCxnSpPr>
          <p:spPr>
            <a:xfrm>
              <a:off x="2918950" y="3589320"/>
              <a:ext cx="0" cy="1431937"/>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1740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Overview: Details of </a:t>
            </a:r>
            <a:r>
              <a:rPr lang="en-US" dirty="0">
                <a:latin typeface="Verdana"/>
              </a:rPr>
              <a:t>P</a:t>
            </a:r>
            <a:r>
              <a:rPr kumimoji="0" lang="en-US" sz="2000" b="0" i="0" u="none" strike="noStrike" kern="1200" cap="none" spc="0" normalizeH="0" baseline="0" noProof="0" dirty="0" err="1">
                <a:ln>
                  <a:noFill/>
                </a:ln>
                <a:solidFill>
                  <a:srgbClr val="575757"/>
                </a:solidFill>
                <a:effectLst/>
                <a:uLnTx/>
                <a:uFillTx/>
                <a:latin typeface="Verdana"/>
                <a:ea typeface="+mn-ea"/>
                <a:cs typeface="+mn-cs"/>
              </a:rPr>
              <a:t>rocess</a:t>
            </a: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862393" cy="1384995"/>
          </a:xfrm>
          <a:prstGeom prst="rect">
            <a:avLst/>
          </a:prstGeom>
        </p:spPr>
        <p:txBody>
          <a:bodyPr wrap="square" lIns="0">
            <a:spAutoFit/>
          </a:bodyPr>
          <a:lstStyle/>
          <a:p>
            <a:r>
              <a:rPr lang="en-US" sz="1200" dirty="0"/>
              <a:t>After creating a project, a new window will appear with the process created. A </a:t>
            </a:r>
            <a:r>
              <a:rPr lang="en-US" sz="1200" b="1" dirty="0"/>
              <a:t>Start node </a:t>
            </a:r>
            <a:r>
              <a:rPr lang="en-US" sz="1200" dirty="0"/>
              <a:t>is displayed on the workspace.</a:t>
            </a:r>
          </a:p>
          <a:p>
            <a:pPr algn="l" fontAlgn="base"/>
            <a:r>
              <a:rPr lang="en-US" sz="1200" dirty="0"/>
              <a:t>The </a:t>
            </a:r>
            <a:r>
              <a:rPr lang="en-US" sz="1200" b="1" dirty="0"/>
              <a:t>Edit mode </a:t>
            </a:r>
            <a:r>
              <a:rPr lang="en-US" sz="1200" dirty="0"/>
              <a:t>window contains a large central pane, which is the canvas for our new process, as well as a menu bar across the top and node logic pane along the left-hand side. The Start and Final nodes of the process are created automatically.</a:t>
            </a:r>
          </a:p>
          <a:p>
            <a:pPr algn="l" fontAlgn="base"/>
            <a:r>
              <a:rPr lang="en-US" sz="1200" dirty="0"/>
              <a:t>It is recommended that every process begins with a Start node and for every outcome to conclude with a Final node to avoid creating infinite loops.</a:t>
            </a:r>
          </a:p>
          <a:p>
            <a:pPr algn="l" fontAlgn="base"/>
            <a:r>
              <a:rPr lang="en-US" sz="1200" dirty="0"/>
              <a:t>If the </a:t>
            </a:r>
            <a:r>
              <a:rPr lang="en-US" sz="1200" b="1" dirty="0"/>
              <a:t>example process </a:t>
            </a:r>
            <a:r>
              <a:rPr lang="en-US" sz="1200" dirty="0"/>
              <a:t>below were to run in its current state, the task would be passed from Start to Final without any changes or redirection and without triggering any additional actions. To build out the process, we’ll need to add nodes. </a:t>
            </a:r>
          </a:p>
        </p:txBody>
      </p:sp>
      <p:grpSp>
        <p:nvGrpSpPr>
          <p:cNvPr id="60" name="Group 59">
            <a:extLst>
              <a:ext uri="{FF2B5EF4-FFF2-40B4-BE49-F238E27FC236}">
                <a16:creationId xmlns:a16="http://schemas.microsoft.com/office/drawing/2014/main" id="{791366B0-487D-4099-8CD4-0777F62AA38F}"/>
              </a:ext>
            </a:extLst>
          </p:cNvPr>
          <p:cNvGrpSpPr/>
          <p:nvPr/>
        </p:nvGrpSpPr>
        <p:grpSpPr>
          <a:xfrm>
            <a:off x="2080803" y="3067501"/>
            <a:ext cx="8486396" cy="3499778"/>
            <a:chOff x="2052228" y="3181801"/>
            <a:chExt cx="8486396" cy="3499778"/>
          </a:xfrm>
        </p:grpSpPr>
        <p:grpSp>
          <p:nvGrpSpPr>
            <p:cNvPr id="45" name="Group 44">
              <a:extLst>
                <a:ext uri="{FF2B5EF4-FFF2-40B4-BE49-F238E27FC236}">
                  <a16:creationId xmlns:a16="http://schemas.microsoft.com/office/drawing/2014/main" id="{D868E734-F0CB-4620-94C0-599E75767DD9}"/>
                </a:ext>
              </a:extLst>
            </p:cNvPr>
            <p:cNvGrpSpPr/>
            <p:nvPr/>
          </p:nvGrpSpPr>
          <p:grpSpPr>
            <a:xfrm>
              <a:off x="2052228" y="3181801"/>
              <a:ext cx="8486396" cy="3499778"/>
              <a:chOff x="2052228" y="3181801"/>
              <a:chExt cx="8486396" cy="3499778"/>
            </a:xfrm>
          </p:grpSpPr>
          <p:pic>
            <p:nvPicPr>
              <p:cNvPr id="44" name="Picture 43">
                <a:extLst>
                  <a:ext uri="{FF2B5EF4-FFF2-40B4-BE49-F238E27FC236}">
                    <a16:creationId xmlns:a16="http://schemas.microsoft.com/office/drawing/2014/main" id="{EAB6DFD8-F5ED-4FAF-87D3-BA9E154CDFE1}"/>
                  </a:ext>
                </a:extLst>
              </p:cNvPr>
              <p:cNvPicPr>
                <a:picLocks noChangeAspect="1"/>
              </p:cNvPicPr>
              <p:nvPr/>
            </p:nvPicPr>
            <p:blipFill>
              <a:blip r:embed="rId3"/>
              <a:stretch>
                <a:fillRect/>
              </a:stretch>
            </p:blipFill>
            <p:spPr>
              <a:xfrm>
                <a:off x="2052228" y="3573294"/>
                <a:ext cx="7251405" cy="3108285"/>
              </a:xfrm>
              <a:prstGeom prst="rect">
                <a:avLst/>
              </a:prstGeom>
            </p:spPr>
          </p:pic>
          <p:grpSp>
            <p:nvGrpSpPr>
              <p:cNvPr id="33" name="Group 32">
                <a:extLst>
                  <a:ext uri="{FF2B5EF4-FFF2-40B4-BE49-F238E27FC236}">
                    <a16:creationId xmlns:a16="http://schemas.microsoft.com/office/drawing/2014/main" id="{AEC81AE6-99CE-47E0-86CE-530B6E7541A9}"/>
                  </a:ext>
                </a:extLst>
              </p:cNvPr>
              <p:cNvGrpSpPr/>
              <p:nvPr/>
            </p:nvGrpSpPr>
            <p:grpSpPr>
              <a:xfrm>
                <a:off x="5549255" y="4000311"/>
                <a:ext cx="4989369" cy="1744308"/>
                <a:chOff x="7016910" y="3061185"/>
                <a:chExt cx="5138044" cy="1860283"/>
              </a:xfrm>
            </p:grpSpPr>
            <p:sp>
              <p:nvSpPr>
                <p:cNvPr id="27" name="Rectangle 26">
                  <a:extLst>
                    <a:ext uri="{FF2B5EF4-FFF2-40B4-BE49-F238E27FC236}">
                      <a16:creationId xmlns:a16="http://schemas.microsoft.com/office/drawing/2014/main" id="{5C5802C4-D21B-464B-813D-3379D7EBC642}"/>
                    </a:ext>
                  </a:extLst>
                </p:cNvPr>
                <p:cNvSpPr/>
                <p:nvPr/>
              </p:nvSpPr>
              <p:spPr bwMode="gray">
                <a:xfrm>
                  <a:off x="7016910" y="3061185"/>
                  <a:ext cx="1204206" cy="1860283"/>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28" name="Rectangle 27">
                  <a:extLst>
                    <a:ext uri="{FF2B5EF4-FFF2-40B4-BE49-F238E27FC236}">
                      <a16:creationId xmlns:a16="http://schemas.microsoft.com/office/drawing/2014/main" id="{80C66AE2-EBE1-46DE-B783-3613AA2EBCFF}"/>
                    </a:ext>
                  </a:extLst>
                </p:cNvPr>
                <p:cNvSpPr/>
                <p:nvPr/>
              </p:nvSpPr>
              <p:spPr bwMode="gray">
                <a:xfrm>
                  <a:off x="11215773" y="3061185"/>
                  <a:ext cx="939181" cy="440837"/>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Start Node</a:t>
                  </a:r>
                  <a:endParaRPr lang="pt-PT" sz="900" dirty="0">
                    <a:solidFill>
                      <a:schemeClr val="tx1">
                        <a:lumMod val="50000"/>
                        <a:lumOff val="50000"/>
                      </a:schemeClr>
                    </a:solidFill>
                  </a:endParaRPr>
                </a:p>
              </p:txBody>
            </p:sp>
            <p:cxnSp>
              <p:nvCxnSpPr>
                <p:cNvPr id="29" name="Straight Connector 28">
                  <a:extLst>
                    <a:ext uri="{FF2B5EF4-FFF2-40B4-BE49-F238E27FC236}">
                      <a16:creationId xmlns:a16="http://schemas.microsoft.com/office/drawing/2014/main" id="{D726EE3A-2DD2-49C0-AFCE-AC1B072D2F41}"/>
                    </a:ext>
                  </a:extLst>
                </p:cNvPr>
                <p:cNvCxnSpPr>
                  <a:cxnSpLocks/>
                </p:cNvCxnSpPr>
                <p:nvPr/>
              </p:nvCxnSpPr>
              <p:spPr>
                <a:xfrm flipH="1">
                  <a:off x="8221116" y="3244864"/>
                  <a:ext cx="2991613"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37" name="Connector: Elbow 36">
                <a:extLst>
                  <a:ext uri="{FF2B5EF4-FFF2-40B4-BE49-F238E27FC236}">
                    <a16:creationId xmlns:a16="http://schemas.microsoft.com/office/drawing/2014/main" id="{51BE9B98-9C48-4BD0-9FF8-9EDB2DA61545}"/>
                  </a:ext>
                </a:extLst>
              </p:cNvPr>
              <p:cNvCxnSpPr>
                <a:cxnSpLocks/>
              </p:cNvCxnSpPr>
              <p:nvPr/>
            </p:nvCxnSpPr>
            <p:spPr>
              <a:xfrm flipV="1">
                <a:off x="5281613" y="3307524"/>
                <a:ext cx="396318" cy="265770"/>
              </a:xfrm>
              <a:prstGeom prst="bentConnector3">
                <a:avLst>
                  <a:gd name="adj1" fmla="val -471"/>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7DB4E4B-B4AA-4CA5-838B-8E428EF318F6}"/>
                  </a:ext>
                </a:extLst>
              </p:cNvPr>
              <p:cNvSpPr/>
              <p:nvPr/>
            </p:nvSpPr>
            <p:spPr bwMode="gray">
              <a:xfrm>
                <a:off x="5677931" y="3181801"/>
                <a:ext cx="912005" cy="265771"/>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Edit mode</a:t>
                </a:r>
                <a:endParaRPr lang="pt-PT" sz="900" dirty="0">
                  <a:solidFill>
                    <a:schemeClr val="tx1">
                      <a:lumMod val="50000"/>
                      <a:lumOff val="50000"/>
                    </a:schemeClr>
                  </a:solidFill>
                </a:endParaRPr>
              </a:p>
            </p:txBody>
          </p:sp>
        </p:grpSp>
        <p:cxnSp>
          <p:nvCxnSpPr>
            <p:cNvPr id="46" name="Connector: Elbow 45">
              <a:extLst>
                <a:ext uri="{FF2B5EF4-FFF2-40B4-BE49-F238E27FC236}">
                  <a16:creationId xmlns:a16="http://schemas.microsoft.com/office/drawing/2014/main" id="{64643F45-6F11-493D-922C-F20CC004EC00}"/>
                </a:ext>
              </a:extLst>
            </p:cNvPr>
            <p:cNvCxnSpPr>
              <a:cxnSpLocks/>
            </p:cNvCxnSpPr>
            <p:nvPr/>
          </p:nvCxnSpPr>
          <p:spPr>
            <a:xfrm flipV="1">
              <a:off x="2449940" y="3354031"/>
              <a:ext cx="293260" cy="254289"/>
            </a:xfrm>
            <a:prstGeom prst="bentConnector3">
              <a:avLst>
                <a:gd name="adj1" fmla="val -343"/>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77A9F98-FEA3-485F-9028-7A4A99A6CD84}"/>
                </a:ext>
              </a:extLst>
            </p:cNvPr>
            <p:cNvSpPr/>
            <p:nvPr/>
          </p:nvSpPr>
          <p:spPr bwMode="gray">
            <a:xfrm>
              <a:off x="2743200" y="3203645"/>
              <a:ext cx="1862138" cy="265771"/>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Demo (Name of the process)</a:t>
              </a:r>
              <a:endParaRPr lang="pt-PT" sz="900" dirty="0">
                <a:solidFill>
                  <a:schemeClr val="tx1">
                    <a:lumMod val="50000"/>
                    <a:lumOff val="50000"/>
                  </a:schemeClr>
                </a:solidFill>
              </a:endParaRPr>
            </a:p>
          </p:txBody>
        </p:sp>
      </p:grpSp>
    </p:spTree>
    <p:extLst>
      <p:ext uri="{BB962C8B-B14F-4D97-AF65-F5344CB8AC3E}">
        <p14:creationId xmlns:p14="http://schemas.microsoft.com/office/powerpoint/2010/main" val="835808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 Menu Bar</a:t>
            </a: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862393" cy="1070678"/>
          </a:xfrm>
          <a:prstGeom prst="rect">
            <a:avLst/>
          </a:prstGeom>
        </p:spPr>
        <p:txBody>
          <a:bodyPr wrap="square" lIns="0">
            <a:spAutoFit/>
          </a:bodyPr>
          <a:lstStyle/>
          <a:p>
            <a:pPr algn="l" fontAlgn="base"/>
            <a:r>
              <a:rPr lang="en-US" sz="1200" dirty="0"/>
              <a:t>The menu bar contains three groups of buttons:</a:t>
            </a:r>
          </a:p>
          <a:p>
            <a:pPr fontAlgn="base">
              <a:lnSpc>
                <a:spcPct val="150000"/>
              </a:lnSpc>
              <a:buFont typeface="Arial" panose="020B0604020202020204" pitchFamily="34" charset="0"/>
              <a:buChar char="•"/>
            </a:pPr>
            <a:r>
              <a:rPr lang="en-US" sz="1200" dirty="0"/>
              <a:t> On the left side of the screen, under a dropdown menu, you can control the state of the process: Active, Paused, Debug or Blocked.</a:t>
            </a:r>
          </a:p>
          <a:p>
            <a:pPr fontAlgn="base">
              <a:lnSpc>
                <a:spcPct val="150000"/>
              </a:lnSpc>
              <a:buFont typeface="Arial" panose="020B0604020202020204" pitchFamily="34" charset="0"/>
              <a:buChar char="•"/>
            </a:pPr>
            <a:r>
              <a:rPr lang="en-US" sz="1200" dirty="0"/>
              <a:t> The button next to the dropdown allows you to deploy the process and save your work.</a:t>
            </a:r>
          </a:p>
          <a:p>
            <a:pPr fontAlgn="base">
              <a:lnSpc>
                <a:spcPct val="150000"/>
              </a:lnSpc>
              <a:buFont typeface="Arial" panose="020B0604020202020204" pitchFamily="34" charset="0"/>
              <a:buChar char="•"/>
            </a:pPr>
            <a:r>
              <a:rPr lang="en-US" sz="1200" dirty="0"/>
              <a:t> In the center of the screen, you can switch between the three modes: </a:t>
            </a:r>
            <a:r>
              <a:rPr lang="en-US" sz="1200" dirty="0">
                <a:hlinkClick r:id="rId3">
                  <a:extLst>
                    <a:ext uri="{A12FA001-AC4F-418D-AE19-62706E023703}">
                      <ahyp:hlinkClr xmlns:ahyp="http://schemas.microsoft.com/office/drawing/2018/hyperlinkcolor" val="tx"/>
                    </a:ext>
                  </a:extLst>
                </a:hlinkClick>
              </a:rPr>
              <a:t>View</a:t>
            </a:r>
            <a:r>
              <a:rPr lang="en-US" sz="1200" dirty="0"/>
              <a:t> mode, Edit mode, and </a:t>
            </a:r>
            <a:r>
              <a:rPr lang="en-US" sz="1200" dirty="0">
                <a:hlinkClick r:id="rId4">
                  <a:extLst>
                    <a:ext uri="{A12FA001-AC4F-418D-AE19-62706E023703}">
                      <ahyp:hlinkClr xmlns:ahyp="http://schemas.microsoft.com/office/drawing/2018/hyperlinkcolor" val="tx"/>
                    </a:ext>
                  </a:extLst>
                </a:hlinkClick>
              </a:rPr>
              <a:t>Debug</a:t>
            </a:r>
            <a:r>
              <a:rPr lang="en-US" sz="1200" dirty="0"/>
              <a:t> mode.</a:t>
            </a:r>
          </a:p>
        </p:txBody>
      </p:sp>
      <p:grpSp>
        <p:nvGrpSpPr>
          <p:cNvPr id="13" name="Group 12">
            <a:extLst>
              <a:ext uri="{FF2B5EF4-FFF2-40B4-BE49-F238E27FC236}">
                <a16:creationId xmlns:a16="http://schemas.microsoft.com/office/drawing/2014/main" id="{86866CBA-0B75-48FA-896B-615E17CAF873}"/>
              </a:ext>
            </a:extLst>
          </p:cNvPr>
          <p:cNvGrpSpPr/>
          <p:nvPr/>
        </p:nvGrpSpPr>
        <p:grpSpPr>
          <a:xfrm>
            <a:off x="1814106" y="2605774"/>
            <a:ext cx="7788103" cy="3594298"/>
            <a:chOff x="882289" y="2751022"/>
            <a:chExt cx="7788103" cy="3594298"/>
          </a:xfrm>
        </p:grpSpPr>
        <p:pic>
          <p:nvPicPr>
            <p:cNvPr id="3" name="Picture 2">
              <a:extLst>
                <a:ext uri="{FF2B5EF4-FFF2-40B4-BE49-F238E27FC236}">
                  <a16:creationId xmlns:a16="http://schemas.microsoft.com/office/drawing/2014/main" id="{181CD526-92E8-40B8-9C80-81FC75C0735A}"/>
                </a:ext>
              </a:extLst>
            </p:cNvPr>
            <p:cNvPicPr>
              <a:picLocks noChangeAspect="1"/>
            </p:cNvPicPr>
            <p:nvPr/>
          </p:nvPicPr>
          <p:blipFill rotWithShape="1">
            <a:blip r:embed="rId5"/>
            <a:srcRect l="1" t="941" r="-260"/>
            <a:stretch/>
          </p:blipFill>
          <p:spPr>
            <a:xfrm>
              <a:off x="2055600" y="3116700"/>
              <a:ext cx="6614792" cy="3228620"/>
            </a:xfrm>
            <a:prstGeom prst="rect">
              <a:avLst/>
            </a:prstGeom>
          </p:spPr>
        </p:pic>
        <p:cxnSp>
          <p:nvCxnSpPr>
            <p:cNvPr id="20" name="Connector: Elbow 19">
              <a:extLst>
                <a:ext uri="{FF2B5EF4-FFF2-40B4-BE49-F238E27FC236}">
                  <a16:creationId xmlns:a16="http://schemas.microsoft.com/office/drawing/2014/main" id="{3DDA9C18-3495-44FA-9BE2-A0FD25FAFAE3}"/>
                </a:ext>
              </a:extLst>
            </p:cNvPr>
            <p:cNvCxnSpPr>
              <a:cxnSpLocks/>
              <a:endCxn id="21" idx="3"/>
            </p:cNvCxnSpPr>
            <p:nvPr/>
          </p:nvCxnSpPr>
          <p:spPr>
            <a:xfrm rot="16200000" flipV="1">
              <a:off x="2250048" y="2966177"/>
              <a:ext cx="338718" cy="240139"/>
            </a:xfrm>
            <a:prstGeom prst="bentConnector2">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928B0A1-7F09-4A03-9754-FBFC5CD5E6DB}"/>
                </a:ext>
              </a:extLst>
            </p:cNvPr>
            <p:cNvSpPr/>
            <p:nvPr/>
          </p:nvSpPr>
          <p:spPr bwMode="gray">
            <a:xfrm>
              <a:off x="882289" y="2784002"/>
              <a:ext cx="1417048" cy="265771"/>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State of the process</a:t>
              </a:r>
              <a:endParaRPr lang="pt-PT" sz="900" dirty="0">
                <a:solidFill>
                  <a:schemeClr val="tx1">
                    <a:lumMod val="50000"/>
                    <a:lumOff val="50000"/>
                  </a:schemeClr>
                </a:solidFill>
              </a:endParaRPr>
            </a:p>
          </p:txBody>
        </p:sp>
        <p:sp>
          <p:nvSpPr>
            <p:cNvPr id="22" name="Left Brace 21">
              <a:extLst>
                <a:ext uri="{FF2B5EF4-FFF2-40B4-BE49-F238E27FC236}">
                  <a16:creationId xmlns:a16="http://schemas.microsoft.com/office/drawing/2014/main" id="{EA53767B-E8B9-482D-92E3-713CBB6531C8}"/>
                </a:ext>
              </a:extLst>
            </p:cNvPr>
            <p:cNvSpPr/>
            <p:nvPr/>
          </p:nvSpPr>
          <p:spPr>
            <a:xfrm rot="16200000" flipH="1">
              <a:off x="5051570" y="2423360"/>
              <a:ext cx="133855" cy="1252826"/>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sp>
          <p:nvSpPr>
            <p:cNvPr id="23" name="Rectangle 22">
              <a:extLst>
                <a:ext uri="{FF2B5EF4-FFF2-40B4-BE49-F238E27FC236}">
                  <a16:creationId xmlns:a16="http://schemas.microsoft.com/office/drawing/2014/main" id="{9506AA2E-A952-405C-8EDC-AF7874A649B1}"/>
                </a:ext>
              </a:extLst>
            </p:cNvPr>
            <p:cNvSpPr/>
            <p:nvPr/>
          </p:nvSpPr>
          <p:spPr>
            <a:xfrm>
              <a:off x="4758934" y="2784159"/>
              <a:ext cx="635726" cy="230832"/>
            </a:xfrm>
            <a:prstGeom prst="rect">
              <a:avLst/>
            </a:prstGeom>
          </p:spPr>
          <p:txBody>
            <a:bodyPr wrap="square">
              <a:spAutoFit/>
            </a:bodyPr>
            <a:lstStyle/>
            <a:p>
              <a:pPr algn="r">
                <a:spcBef>
                  <a:spcPts val="600"/>
                </a:spcBef>
                <a:buSzPct val="100000"/>
              </a:pPr>
              <a:r>
                <a:rPr lang="en-US" sz="900" dirty="0">
                  <a:solidFill>
                    <a:schemeClr val="tx1">
                      <a:lumMod val="50000"/>
                      <a:lumOff val="50000"/>
                    </a:schemeClr>
                  </a:solidFill>
                </a:rPr>
                <a:t>Mode</a:t>
              </a:r>
            </a:p>
          </p:txBody>
        </p:sp>
        <p:sp>
          <p:nvSpPr>
            <p:cNvPr id="30" name="Rectangle 29">
              <a:extLst>
                <a:ext uri="{FF2B5EF4-FFF2-40B4-BE49-F238E27FC236}">
                  <a16:creationId xmlns:a16="http://schemas.microsoft.com/office/drawing/2014/main" id="{8EFDB0A6-348E-4066-A5CF-B65EDD0AC0F4}"/>
                </a:ext>
              </a:extLst>
            </p:cNvPr>
            <p:cNvSpPr/>
            <p:nvPr/>
          </p:nvSpPr>
          <p:spPr bwMode="gray">
            <a:xfrm>
              <a:off x="2982590" y="2751022"/>
              <a:ext cx="1417048" cy="265771"/>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Deploy the process</a:t>
              </a:r>
              <a:endParaRPr lang="pt-PT" sz="900" dirty="0">
                <a:solidFill>
                  <a:schemeClr val="tx1">
                    <a:lumMod val="50000"/>
                    <a:lumOff val="50000"/>
                  </a:schemeClr>
                </a:solidFill>
              </a:endParaRPr>
            </a:p>
          </p:txBody>
        </p:sp>
        <p:cxnSp>
          <p:nvCxnSpPr>
            <p:cNvPr id="31" name="Connector: Elbow 30">
              <a:extLst>
                <a:ext uri="{FF2B5EF4-FFF2-40B4-BE49-F238E27FC236}">
                  <a16:creationId xmlns:a16="http://schemas.microsoft.com/office/drawing/2014/main" id="{00ACF90C-B3C8-4737-AC95-2CFF59EE97B8}"/>
                </a:ext>
              </a:extLst>
            </p:cNvPr>
            <p:cNvCxnSpPr>
              <a:cxnSpLocks/>
              <a:endCxn id="30" idx="1"/>
            </p:cNvCxnSpPr>
            <p:nvPr/>
          </p:nvCxnSpPr>
          <p:spPr>
            <a:xfrm rot="5400000" flipH="1" flipV="1">
              <a:off x="2733639" y="2953211"/>
              <a:ext cx="318254" cy="179648"/>
            </a:xfrm>
            <a:prstGeom prst="bentConnector2">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1425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 Menu Bar</a:t>
            </a: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2" y="1495509"/>
            <a:ext cx="7357466" cy="4309193"/>
          </a:xfrm>
          <a:prstGeom prst="rect">
            <a:avLst/>
          </a:prstGeom>
        </p:spPr>
        <p:txBody>
          <a:bodyPr wrap="square" lIns="0">
            <a:spAutoFit/>
          </a:bodyPr>
          <a:lstStyle/>
          <a:p>
            <a:pPr algn="l" fontAlgn="base"/>
            <a:r>
              <a:rPr lang="en-US" sz="1200" dirty="0"/>
              <a:t>On the </a:t>
            </a:r>
            <a:r>
              <a:rPr lang="en-US" sz="1200" b="1" dirty="0"/>
              <a:t>right side</a:t>
            </a:r>
            <a:r>
              <a:rPr lang="en-US" sz="1200" dirty="0"/>
              <a:t>, from left to right, you can:</a:t>
            </a:r>
          </a:p>
          <a:p>
            <a:pPr algn="l" fontAlgn="base"/>
            <a:endParaRPr lang="en-US" sz="1200" dirty="0"/>
          </a:p>
          <a:p>
            <a:pPr marL="171450" indent="-171450" algn="l" fontAlgn="base">
              <a:lnSpc>
                <a:spcPct val="150000"/>
              </a:lnSpc>
              <a:buFont typeface="Arial" panose="020B0604020202020204" pitchFamily="34" charset="0"/>
              <a:buChar char="•"/>
            </a:pPr>
            <a:r>
              <a:rPr lang="en-US" sz="1200" dirty="0"/>
              <a:t>Undo and redo the 20 most recent actions.</a:t>
            </a:r>
          </a:p>
          <a:p>
            <a:pPr marL="171450" indent="-171450" algn="l" fontAlgn="base">
              <a:lnSpc>
                <a:spcPct val="150000"/>
              </a:lnSpc>
              <a:buFont typeface="Arial" panose="020B0604020202020204" pitchFamily="34" charset="0"/>
              <a:buChar char="•"/>
            </a:pPr>
            <a:r>
              <a:rPr lang="en-US" sz="1200" dirty="0"/>
              <a:t>View error descriptions of errors within your process.</a:t>
            </a:r>
          </a:p>
          <a:p>
            <a:pPr marL="171450" indent="-171450" algn="l" fontAlgn="base">
              <a:lnSpc>
                <a:spcPct val="150000"/>
              </a:lnSpc>
              <a:buFont typeface="Arial" panose="020B0604020202020204" pitchFamily="34" charset="0"/>
              <a:buChar char="•"/>
            </a:pPr>
            <a:r>
              <a:rPr lang="en-US" sz="1200" dirty="0"/>
              <a:t>Share your process.</a:t>
            </a:r>
          </a:p>
          <a:p>
            <a:pPr marL="171450" indent="-171450" algn="l" fontAlgn="base">
              <a:lnSpc>
                <a:spcPct val="150000"/>
              </a:lnSpc>
              <a:buFont typeface="Arial" panose="020B0604020202020204" pitchFamily="34" charset="0"/>
              <a:buChar char="•"/>
            </a:pPr>
            <a:r>
              <a:rPr lang="en-US" sz="1200" dirty="0"/>
              <a:t>Edit task parameters, where you can add variables that will be used in the process as key-value pairs - {{key}} : value.</a:t>
            </a:r>
          </a:p>
          <a:p>
            <a:pPr marL="171450" indent="-171450" algn="l" fontAlgn="base">
              <a:lnSpc>
                <a:spcPct val="150000"/>
              </a:lnSpc>
              <a:buFont typeface="Arial" panose="020B0604020202020204" pitchFamily="34" charset="0"/>
              <a:buChar char="•"/>
            </a:pPr>
            <a:r>
              <a:rPr lang="en-US" sz="1200" dirty="0"/>
              <a:t>View notifications.</a:t>
            </a:r>
          </a:p>
          <a:p>
            <a:pPr marL="171450" indent="-171450" algn="l" fontAlgn="base">
              <a:lnSpc>
                <a:spcPct val="150000"/>
              </a:lnSpc>
              <a:buFont typeface="Arial" panose="020B0604020202020204" pitchFamily="34" charset="0"/>
              <a:buChar char="•"/>
            </a:pPr>
            <a:r>
              <a:rPr lang="en-US" sz="1200" dirty="0"/>
              <a:t>The following additional options are available via the three-dots menu: History, Info, Add star, Move to…, Make a copy, Rename, Download and Remove.</a:t>
            </a:r>
          </a:p>
          <a:p>
            <a:pPr marL="171450" indent="-171450" algn="l" fontAlgn="base">
              <a:lnSpc>
                <a:spcPct val="150000"/>
              </a:lnSpc>
              <a:buFont typeface="Arial" panose="020B0604020202020204" pitchFamily="34" charset="0"/>
              <a:buChar char="•"/>
            </a:pPr>
            <a:r>
              <a:rPr lang="en-US" sz="1200" dirty="0"/>
              <a:t>Finally, you can click the user icon in the upper, right-hand corner to view more information about your MPO account.</a:t>
            </a:r>
          </a:p>
          <a:p>
            <a:pPr marL="171450" indent="-171450" algn="l" fontAlgn="base">
              <a:lnSpc>
                <a:spcPct val="150000"/>
              </a:lnSpc>
              <a:buFont typeface="Arial" panose="020B0604020202020204" pitchFamily="34" charset="0"/>
              <a:buChar char="•"/>
            </a:pPr>
            <a:endParaRPr lang="en-US" sz="1200" dirty="0"/>
          </a:p>
          <a:p>
            <a:pPr algn="l" fontAlgn="base">
              <a:lnSpc>
                <a:spcPct val="150000"/>
              </a:lnSpc>
            </a:pPr>
            <a:r>
              <a:rPr lang="en-US" sz="1200" b="1" dirty="0"/>
              <a:t>Note:</a:t>
            </a:r>
            <a:br>
              <a:rPr lang="en-US" sz="1200" dirty="0"/>
            </a:br>
            <a:r>
              <a:rPr lang="en-US" sz="1200" dirty="0"/>
              <a:t>The actions in the three-dots menu apply to the whole process and not individual nodes: Rename will rename the whole process.</a:t>
            </a:r>
          </a:p>
        </p:txBody>
      </p:sp>
      <p:pic>
        <p:nvPicPr>
          <p:cNvPr id="7170" name="Picture 2" descr="Upper right-hand side of the interface showing navigation button and additional options">
            <a:extLst>
              <a:ext uri="{FF2B5EF4-FFF2-40B4-BE49-F238E27FC236}">
                <a16:creationId xmlns:a16="http://schemas.microsoft.com/office/drawing/2014/main" id="{6A8F2A4F-3BAB-48AE-BD6F-F9AC1CC2B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6273" y="1726473"/>
            <a:ext cx="3021984" cy="3405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681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 Node Logic Pane</a:t>
            </a: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1252199" cy="1717008"/>
          </a:xfrm>
          <a:prstGeom prst="rect">
            <a:avLst/>
          </a:prstGeom>
        </p:spPr>
        <p:txBody>
          <a:bodyPr wrap="square" lIns="0">
            <a:spAutoFit/>
          </a:bodyPr>
          <a:lstStyle/>
          <a:p>
            <a:pPr algn="l" fontAlgn="base"/>
            <a:r>
              <a:rPr lang="en-US" sz="1200" dirty="0"/>
              <a:t>The Nodes Pane allows you to add actions to your process. Nodes are units of logic that help you build your process. For descriptions of each node type, please see Node Basics.</a:t>
            </a:r>
          </a:p>
          <a:p>
            <a:pPr algn="l" fontAlgn="base"/>
            <a:r>
              <a:rPr lang="en-US" sz="1200" dirty="0"/>
              <a:t>A process may be as simple as one condition or be as complex as a process with hundreds of nodes.</a:t>
            </a:r>
          </a:p>
          <a:p>
            <a:pPr algn="l" fontAlgn="base"/>
            <a:endParaRPr lang="en-US" sz="1200" dirty="0"/>
          </a:p>
          <a:p>
            <a:pPr algn="l" fontAlgn="base"/>
            <a:r>
              <a:rPr lang="en-US" sz="1200" dirty="0"/>
              <a:t>There are two methods to </a:t>
            </a:r>
            <a:r>
              <a:rPr lang="en-US" sz="1200" b="1" dirty="0"/>
              <a:t>add a node </a:t>
            </a:r>
            <a:r>
              <a:rPr lang="en-US" sz="1200" dirty="0"/>
              <a:t>to a process:</a:t>
            </a:r>
          </a:p>
          <a:p>
            <a:pPr algn="l" fontAlgn="base"/>
            <a:endParaRPr lang="en-US" sz="1200" dirty="0"/>
          </a:p>
          <a:p>
            <a:pPr marL="171450" indent="-171450" algn="l" fontAlgn="base">
              <a:lnSpc>
                <a:spcPct val="150000"/>
              </a:lnSpc>
              <a:buFont typeface="Arial" panose="020B0604020202020204" pitchFamily="34" charset="0"/>
              <a:buChar char="•"/>
            </a:pPr>
            <a:r>
              <a:rPr lang="en-US" sz="1200" dirty="0"/>
              <a:t>Drag and drop the node from the Node Logic pane to a blank space on the canvas or over a green line to add it between other nodes.</a:t>
            </a:r>
          </a:p>
          <a:p>
            <a:pPr marL="171450" indent="-171450" algn="l" fontAlgn="base">
              <a:lnSpc>
                <a:spcPct val="150000"/>
              </a:lnSpc>
              <a:buFont typeface="Arial" panose="020B0604020202020204" pitchFamily="34" charset="0"/>
              <a:buChar char="•"/>
            </a:pPr>
            <a:r>
              <a:rPr lang="en-US" sz="1200" dirty="0"/>
              <a:t>Clicking the plus icon (+) on the connector between two nodes.</a:t>
            </a:r>
          </a:p>
        </p:txBody>
      </p:sp>
      <p:grpSp>
        <p:nvGrpSpPr>
          <p:cNvPr id="4" name="Group 3">
            <a:extLst>
              <a:ext uri="{FF2B5EF4-FFF2-40B4-BE49-F238E27FC236}">
                <a16:creationId xmlns:a16="http://schemas.microsoft.com/office/drawing/2014/main" id="{CA94B396-9E86-46FB-B0A2-FC0E596E70E9}"/>
              </a:ext>
            </a:extLst>
          </p:cNvPr>
          <p:cNvGrpSpPr/>
          <p:nvPr/>
        </p:nvGrpSpPr>
        <p:grpSpPr>
          <a:xfrm>
            <a:off x="2282853" y="3344437"/>
            <a:ext cx="7139821" cy="2932361"/>
            <a:chOff x="2282853" y="3344437"/>
            <a:chExt cx="7139821" cy="2932361"/>
          </a:xfrm>
        </p:grpSpPr>
        <p:pic>
          <p:nvPicPr>
            <p:cNvPr id="3" name="Picture 2">
              <a:extLst>
                <a:ext uri="{FF2B5EF4-FFF2-40B4-BE49-F238E27FC236}">
                  <a16:creationId xmlns:a16="http://schemas.microsoft.com/office/drawing/2014/main" id="{70CD11F8-49BA-4ACC-A53C-774108802476}"/>
                </a:ext>
              </a:extLst>
            </p:cNvPr>
            <p:cNvPicPr>
              <a:picLocks noChangeAspect="1"/>
            </p:cNvPicPr>
            <p:nvPr/>
          </p:nvPicPr>
          <p:blipFill>
            <a:blip r:embed="rId3"/>
            <a:stretch>
              <a:fillRect/>
            </a:stretch>
          </p:blipFill>
          <p:spPr>
            <a:xfrm>
              <a:off x="3762103" y="3344437"/>
              <a:ext cx="5660571" cy="2932361"/>
            </a:xfrm>
            <a:prstGeom prst="rect">
              <a:avLst/>
            </a:prstGeom>
          </p:spPr>
        </p:pic>
        <p:sp>
          <p:nvSpPr>
            <p:cNvPr id="10" name="Left Brace 9">
              <a:extLst>
                <a:ext uri="{FF2B5EF4-FFF2-40B4-BE49-F238E27FC236}">
                  <a16:creationId xmlns:a16="http://schemas.microsoft.com/office/drawing/2014/main" id="{EFC5A7A9-C858-4D2F-99ED-22C4CA4767F8}"/>
                </a:ext>
              </a:extLst>
            </p:cNvPr>
            <p:cNvSpPr/>
            <p:nvPr/>
          </p:nvSpPr>
          <p:spPr>
            <a:xfrm rot="10800000" flipH="1">
              <a:off x="3535680" y="3645152"/>
              <a:ext cx="117321" cy="2453370"/>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sp>
          <p:nvSpPr>
            <p:cNvPr id="11" name="Rectangle 10">
              <a:extLst>
                <a:ext uri="{FF2B5EF4-FFF2-40B4-BE49-F238E27FC236}">
                  <a16:creationId xmlns:a16="http://schemas.microsoft.com/office/drawing/2014/main" id="{405BB422-9E1F-4BA0-8F07-23AACE5E814E}"/>
                </a:ext>
              </a:extLst>
            </p:cNvPr>
            <p:cNvSpPr/>
            <p:nvPr/>
          </p:nvSpPr>
          <p:spPr>
            <a:xfrm>
              <a:off x="2282853" y="4756421"/>
              <a:ext cx="1252826" cy="230832"/>
            </a:xfrm>
            <a:prstGeom prst="rect">
              <a:avLst/>
            </a:prstGeom>
          </p:spPr>
          <p:txBody>
            <a:bodyPr wrap="square">
              <a:spAutoFit/>
            </a:bodyPr>
            <a:lstStyle/>
            <a:p>
              <a:pPr algn="r">
                <a:spcBef>
                  <a:spcPts val="600"/>
                </a:spcBef>
                <a:buSzPct val="100000"/>
              </a:pPr>
              <a:r>
                <a:rPr lang="en-US" sz="900" dirty="0">
                  <a:solidFill>
                    <a:schemeClr val="tx1">
                      <a:lumMod val="50000"/>
                      <a:lumOff val="50000"/>
                    </a:schemeClr>
                  </a:solidFill>
                </a:rPr>
                <a:t>Node Logic Pane</a:t>
              </a:r>
            </a:p>
          </p:txBody>
        </p:sp>
      </p:grpSp>
    </p:spTree>
    <p:extLst>
      <p:ext uri="{BB962C8B-B14F-4D97-AF65-F5344CB8AC3E}">
        <p14:creationId xmlns:p14="http://schemas.microsoft.com/office/powerpoint/2010/main" val="2319616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 Node Logic Pane</a:t>
            </a: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862393" cy="461665"/>
          </a:xfrm>
          <a:prstGeom prst="rect">
            <a:avLst/>
          </a:prstGeom>
        </p:spPr>
        <p:txBody>
          <a:bodyPr wrap="square" lIns="0">
            <a:spAutoFit/>
          </a:bodyPr>
          <a:lstStyle/>
          <a:p>
            <a:r>
              <a:rPr lang="en-US" sz="1200" dirty="0"/>
              <a:t>Every </a:t>
            </a:r>
            <a:r>
              <a:rPr lang="en-US" sz="1200" dirty="0" err="1"/>
              <a:t>Corezoid</a:t>
            </a:r>
            <a:r>
              <a:rPr lang="en-US" sz="1200" dirty="0"/>
              <a:t> process is made of nodes and every node contains its unique logic. Tasks move through the process from node to node, following specified logic.</a:t>
            </a:r>
            <a:endParaRPr lang="en-US" sz="1200" b="0" dirty="0"/>
          </a:p>
        </p:txBody>
      </p:sp>
      <p:graphicFrame>
        <p:nvGraphicFramePr>
          <p:cNvPr id="2" name="Table 1">
            <a:extLst>
              <a:ext uri="{FF2B5EF4-FFF2-40B4-BE49-F238E27FC236}">
                <a16:creationId xmlns:a16="http://schemas.microsoft.com/office/drawing/2014/main" id="{5F271C73-9C8C-46F6-87E6-161E8BE5F392}"/>
              </a:ext>
            </a:extLst>
          </p:cNvPr>
          <p:cNvGraphicFramePr>
            <a:graphicFrameLocks noGrp="1"/>
          </p:cNvGraphicFramePr>
          <p:nvPr>
            <p:extLst>
              <p:ext uri="{D42A27DB-BD31-4B8C-83A1-F6EECF244321}">
                <p14:modId xmlns:p14="http://schemas.microsoft.com/office/powerpoint/2010/main" val="993239442"/>
              </p:ext>
            </p:extLst>
          </p:nvPr>
        </p:nvGraphicFramePr>
        <p:xfrm>
          <a:off x="620987" y="2035617"/>
          <a:ext cx="10383795" cy="3811375"/>
        </p:xfrm>
        <a:graphic>
          <a:graphicData uri="http://schemas.openxmlformats.org/drawingml/2006/table">
            <a:tbl>
              <a:tblPr firstRow="1" firstCol="1" lastRow="1" lastCol="1" bandRow="1" bandCol="1">
                <a:tableStyleId>{5C22544A-7EE6-4342-B048-85BDC9FD1C3A}</a:tableStyleId>
              </a:tblPr>
              <a:tblGrid>
                <a:gridCol w="1472248">
                  <a:extLst>
                    <a:ext uri="{9D8B030D-6E8A-4147-A177-3AD203B41FA5}">
                      <a16:colId xmlns:a16="http://schemas.microsoft.com/office/drawing/2014/main" val="3211862016"/>
                    </a:ext>
                  </a:extLst>
                </a:gridCol>
                <a:gridCol w="7791210">
                  <a:extLst>
                    <a:ext uri="{9D8B030D-6E8A-4147-A177-3AD203B41FA5}">
                      <a16:colId xmlns:a16="http://schemas.microsoft.com/office/drawing/2014/main" val="1310382089"/>
                    </a:ext>
                  </a:extLst>
                </a:gridCol>
                <a:gridCol w="1120337">
                  <a:extLst>
                    <a:ext uri="{9D8B030D-6E8A-4147-A177-3AD203B41FA5}">
                      <a16:colId xmlns:a16="http://schemas.microsoft.com/office/drawing/2014/main" val="4192418199"/>
                    </a:ext>
                  </a:extLst>
                </a:gridCol>
              </a:tblGrid>
              <a:tr h="301375">
                <a:tc>
                  <a:txBody>
                    <a:bodyPr/>
                    <a:lstStyle/>
                    <a:p>
                      <a:pPr algn="l">
                        <a:spcBef>
                          <a:spcPts val="300"/>
                        </a:spcBef>
                        <a:spcAft>
                          <a:spcPts val="300"/>
                        </a:spcAft>
                      </a:pPr>
                      <a:r>
                        <a:rPr lang="en-US" sz="900" dirty="0">
                          <a:effectLst/>
                        </a:rPr>
                        <a:t>Node Logic Name</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900">
                          <a:effectLst/>
                        </a:rPr>
                        <a:t>Description</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900">
                          <a:effectLst/>
                        </a:rPr>
                        <a:t>Details</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03468554"/>
                  </a:ext>
                </a:extLst>
              </a:tr>
              <a:tr h="234000">
                <a:tc>
                  <a:txBody>
                    <a:bodyPr/>
                    <a:lstStyle/>
                    <a:p>
                      <a:pPr algn="l">
                        <a:spcBef>
                          <a:spcPts val="300"/>
                        </a:spcBef>
                        <a:spcAft>
                          <a:spcPts val="300"/>
                        </a:spcAft>
                      </a:pPr>
                      <a:r>
                        <a:rPr lang="en-US" sz="900" kern="1200" dirty="0">
                          <a:solidFill>
                            <a:schemeClr val="dk1"/>
                          </a:solidFill>
                          <a:effectLst/>
                          <a:latin typeface="+mn-lt"/>
                          <a:ea typeface="+mn-ea"/>
                          <a:cs typeface="+mn-cs"/>
                        </a:rPr>
                        <a:t>Condition</a:t>
                      </a:r>
                      <a:endParaRPr lang="pt-PT" sz="900" kern="1200" dirty="0">
                        <a:solidFill>
                          <a:schemeClr val="dk1"/>
                        </a:solidFill>
                        <a:effectLst/>
                        <a:latin typeface="+mn-lt"/>
                        <a:ea typeface="+mn-ea"/>
                        <a:cs typeface="+mn-cs"/>
                      </a:endParaRPr>
                    </a:p>
                  </a:txBody>
                  <a:tcPr marL="68580" marR="68580" marT="0" marB="0" anchor="ctr">
                    <a:solidFill>
                      <a:schemeClr val="bg1">
                        <a:lumMod val="95000"/>
                      </a:schemeClr>
                    </a:solidFill>
                  </a:tcPr>
                </a:tc>
                <a:tc>
                  <a:txBody>
                    <a:bodyPr/>
                    <a:lstStyle/>
                    <a:p>
                      <a:pPr algn="just">
                        <a:spcBef>
                          <a:spcPts val="300"/>
                        </a:spcBef>
                        <a:spcAft>
                          <a:spcPts val="300"/>
                        </a:spcAft>
                      </a:pPr>
                      <a:r>
                        <a:rPr lang="en-US" sz="900" dirty="0">
                          <a:effectLst/>
                        </a:rPr>
                        <a:t>Going by the condition. Possible conditions =, !=, &lt;, &gt;, regex</a:t>
                      </a:r>
                      <a:endParaRPr lang="pt-PT"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tc>
                  <a:txBody>
                    <a:bodyPr/>
                    <a:lstStyle/>
                    <a:p>
                      <a:pPr algn="ctr">
                        <a:spcBef>
                          <a:spcPts val="300"/>
                        </a:spcBef>
                        <a:spcAft>
                          <a:spcPts val="300"/>
                        </a:spcAft>
                      </a:pPr>
                      <a:r>
                        <a:rPr lang="en-US" sz="900" u="sng">
                          <a:effectLst/>
                          <a:hlinkClick r:id="rId3"/>
                        </a:rPr>
                        <a:t>Link</a:t>
                      </a:r>
                      <a:endParaRPr lang="pt-PT"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4044788816"/>
                  </a:ext>
                </a:extLst>
              </a:tr>
              <a:tr h="234000">
                <a:tc>
                  <a:txBody>
                    <a:bodyPr/>
                    <a:lstStyle/>
                    <a:p>
                      <a:pPr algn="l">
                        <a:spcBef>
                          <a:spcPts val="300"/>
                        </a:spcBef>
                        <a:spcAft>
                          <a:spcPts val="300"/>
                        </a:spcAft>
                      </a:pPr>
                      <a:r>
                        <a:rPr lang="en-US" sz="900" kern="1200" dirty="0">
                          <a:solidFill>
                            <a:schemeClr val="dk1"/>
                          </a:solidFill>
                          <a:effectLst/>
                          <a:latin typeface="+mn-lt"/>
                          <a:ea typeface="+mn-ea"/>
                          <a:cs typeface="+mn-cs"/>
                        </a:rPr>
                        <a:t>Code</a:t>
                      </a:r>
                      <a:endParaRPr lang="pt-PT" sz="900" kern="1200" dirty="0">
                        <a:solidFill>
                          <a:schemeClr val="dk1"/>
                        </a:solidFill>
                        <a:effectLst/>
                        <a:latin typeface="+mn-lt"/>
                        <a:ea typeface="+mn-ea"/>
                        <a:cs typeface="+mn-cs"/>
                      </a:endParaRPr>
                    </a:p>
                  </a:txBody>
                  <a:tcPr marL="68580" marR="68580" marT="0" marB="0" anchor="ctr">
                    <a:solidFill>
                      <a:schemeClr val="bg1">
                        <a:lumMod val="95000"/>
                      </a:schemeClr>
                    </a:solidFill>
                  </a:tcPr>
                </a:tc>
                <a:tc>
                  <a:txBody>
                    <a:bodyPr/>
                    <a:lstStyle/>
                    <a:p>
                      <a:pPr algn="just">
                        <a:spcBef>
                          <a:spcPts val="300"/>
                        </a:spcBef>
                        <a:spcAft>
                          <a:spcPts val="300"/>
                        </a:spcAft>
                      </a:pPr>
                      <a:r>
                        <a:rPr lang="en-US" sz="900" dirty="0">
                          <a:effectLst/>
                        </a:rPr>
                        <a:t>Possibility to realize an additional task processing logic with one of the languages (JavaScript, Erlang)</a:t>
                      </a:r>
                      <a:endParaRPr lang="pt-PT"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tc>
                  <a:txBody>
                    <a:bodyPr/>
                    <a:lstStyle/>
                    <a:p>
                      <a:pPr algn="ctr">
                        <a:spcBef>
                          <a:spcPts val="300"/>
                        </a:spcBef>
                        <a:spcAft>
                          <a:spcPts val="300"/>
                        </a:spcAft>
                      </a:pPr>
                      <a:r>
                        <a:rPr lang="en-US" sz="900" u="sng">
                          <a:effectLst/>
                          <a:hlinkClick r:id="rId4"/>
                        </a:rPr>
                        <a:t>Link</a:t>
                      </a:r>
                      <a:endParaRPr lang="pt-PT"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2211545498"/>
                  </a:ext>
                </a:extLst>
              </a:tr>
              <a:tr h="234000">
                <a:tc>
                  <a:txBody>
                    <a:bodyPr/>
                    <a:lstStyle/>
                    <a:p>
                      <a:pPr algn="l">
                        <a:spcBef>
                          <a:spcPts val="300"/>
                        </a:spcBef>
                        <a:spcAft>
                          <a:spcPts val="300"/>
                        </a:spcAft>
                      </a:pPr>
                      <a:r>
                        <a:rPr lang="en-US" sz="900" kern="1200" dirty="0">
                          <a:solidFill>
                            <a:schemeClr val="dk1"/>
                          </a:solidFill>
                          <a:effectLst/>
                          <a:latin typeface="+mn-lt"/>
                          <a:ea typeface="+mn-ea"/>
                          <a:cs typeface="+mn-cs"/>
                        </a:rPr>
                        <a:t>Copy task</a:t>
                      </a:r>
                      <a:endParaRPr lang="pt-PT" sz="900" kern="1200" dirty="0">
                        <a:solidFill>
                          <a:schemeClr val="dk1"/>
                        </a:solidFill>
                        <a:effectLst/>
                        <a:latin typeface="+mn-lt"/>
                        <a:ea typeface="+mn-ea"/>
                        <a:cs typeface="+mn-cs"/>
                      </a:endParaRPr>
                    </a:p>
                  </a:txBody>
                  <a:tcPr marL="68580" marR="68580" marT="0" marB="0" anchor="ctr">
                    <a:solidFill>
                      <a:schemeClr val="bg1">
                        <a:lumMod val="95000"/>
                      </a:schemeClr>
                    </a:solidFill>
                  </a:tcPr>
                </a:tc>
                <a:tc>
                  <a:txBody>
                    <a:bodyPr/>
                    <a:lstStyle/>
                    <a:p>
                      <a:pPr algn="just">
                        <a:spcBef>
                          <a:spcPts val="300"/>
                        </a:spcBef>
                        <a:spcAft>
                          <a:spcPts val="300"/>
                        </a:spcAft>
                      </a:pPr>
                      <a:r>
                        <a:rPr lang="en-US" sz="900" dirty="0">
                          <a:effectLst/>
                        </a:rPr>
                        <a:t>Copy task in a different process</a:t>
                      </a:r>
                      <a:endParaRPr lang="pt-PT"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tc>
                  <a:txBody>
                    <a:bodyPr/>
                    <a:lstStyle/>
                    <a:p>
                      <a:pPr algn="ctr">
                        <a:spcBef>
                          <a:spcPts val="300"/>
                        </a:spcBef>
                        <a:spcAft>
                          <a:spcPts val="300"/>
                        </a:spcAft>
                      </a:pPr>
                      <a:r>
                        <a:rPr lang="en-US" sz="900" u="sng">
                          <a:effectLst/>
                          <a:hlinkClick r:id="rId5"/>
                        </a:rPr>
                        <a:t>Link</a:t>
                      </a:r>
                      <a:endParaRPr lang="pt-PT"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2877607586"/>
                  </a:ext>
                </a:extLst>
              </a:tr>
              <a:tr h="234000">
                <a:tc>
                  <a:txBody>
                    <a:bodyPr/>
                    <a:lstStyle/>
                    <a:p>
                      <a:pPr algn="l">
                        <a:spcBef>
                          <a:spcPts val="300"/>
                        </a:spcBef>
                        <a:spcAft>
                          <a:spcPts val="300"/>
                        </a:spcAft>
                      </a:pPr>
                      <a:r>
                        <a:rPr lang="en-US" sz="900" kern="1200" dirty="0">
                          <a:solidFill>
                            <a:schemeClr val="dk1"/>
                          </a:solidFill>
                          <a:effectLst/>
                          <a:latin typeface="+mn-lt"/>
                          <a:ea typeface="+mn-ea"/>
                          <a:cs typeface="+mn-cs"/>
                        </a:rPr>
                        <a:t>Sum</a:t>
                      </a:r>
                      <a:endParaRPr lang="pt-PT" sz="900" kern="1200" dirty="0">
                        <a:solidFill>
                          <a:schemeClr val="dk1"/>
                        </a:solidFill>
                        <a:effectLst/>
                        <a:latin typeface="+mn-lt"/>
                        <a:ea typeface="+mn-ea"/>
                        <a:cs typeface="+mn-cs"/>
                      </a:endParaRPr>
                    </a:p>
                  </a:txBody>
                  <a:tcPr marL="68580" marR="68580" marT="0" marB="0" anchor="ctr">
                    <a:solidFill>
                      <a:schemeClr val="bg1">
                        <a:lumMod val="95000"/>
                      </a:schemeClr>
                    </a:solidFill>
                  </a:tcPr>
                </a:tc>
                <a:tc>
                  <a:txBody>
                    <a:bodyPr/>
                    <a:lstStyle/>
                    <a:p>
                      <a:pPr algn="just">
                        <a:spcBef>
                          <a:spcPts val="300"/>
                        </a:spcBef>
                        <a:spcAft>
                          <a:spcPts val="300"/>
                        </a:spcAft>
                      </a:pPr>
                      <a:r>
                        <a:rPr lang="en-US" sz="900" dirty="0">
                          <a:effectLst/>
                        </a:rPr>
                        <a:t>Sum of the amount by a certain task filed</a:t>
                      </a:r>
                      <a:endParaRPr lang="pt-PT"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tc>
                  <a:txBody>
                    <a:bodyPr/>
                    <a:lstStyle/>
                    <a:p>
                      <a:pPr algn="ctr">
                        <a:spcBef>
                          <a:spcPts val="300"/>
                        </a:spcBef>
                        <a:spcAft>
                          <a:spcPts val="300"/>
                        </a:spcAft>
                      </a:pPr>
                      <a:r>
                        <a:rPr lang="en-US" sz="900" u="sng">
                          <a:effectLst/>
                          <a:hlinkClick r:id="rId6"/>
                        </a:rPr>
                        <a:t>Link</a:t>
                      </a:r>
                      <a:endParaRPr lang="pt-PT"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3043288925"/>
                  </a:ext>
                </a:extLst>
              </a:tr>
              <a:tr h="234000">
                <a:tc>
                  <a:txBody>
                    <a:bodyPr/>
                    <a:lstStyle/>
                    <a:p>
                      <a:pPr algn="l">
                        <a:spcBef>
                          <a:spcPts val="300"/>
                        </a:spcBef>
                        <a:spcAft>
                          <a:spcPts val="300"/>
                        </a:spcAft>
                      </a:pPr>
                      <a:r>
                        <a:rPr lang="en-US" sz="900" kern="1200" dirty="0">
                          <a:solidFill>
                            <a:schemeClr val="dk1"/>
                          </a:solidFill>
                          <a:effectLst/>
                          <a:latin typeface="+mn-lt"/>
                          <a:ea typeface="+mn-ea"/>
                          <a:cs typeface="+mn-cs"/>
                        </a:rPr>
                        <a:t>Modify task</a:t>
                      </a:r>
                      <a:endParaRPr lang="pt-PT" sz="900" kern="1200" dirty="0">
                        <a:solidFill>
                          <a:schemeClr val="dk1"/>
                        </a:solidFill>
                        <a:effectLst/>
                        <a:latin typeface="+mn-lt"/>
                        <a:ea typeface="+mn-ea"/>
                        <a:cs typeface="+mn-cs"/>
                      </a:endParaRPr>
                    </a:p>
                  </a:txBody>
                  <a:tcPr marL="68580" marR="68580" marT="0" marB="0" anchor="ctr">
                    <a:solidFill>
                      <a:schemeClr val="bg1">
                        <a:lumMod val="95000"/>
                      </a:schemeClr>
                    </a:solidFill>
                  </a:tcPr>
                </a:tc>
                <a:tc>
                  <a:txBody>
                    <a:bodyPr/>
                    <a:lstStyle/>
                    <a:p>
                      <a:pPr algn="just">
                        <a:spcBef>
                          <a:spcPts val="300"/>
                        </a:spcBef>
                        <a:spcAft>
                          <a:spcPts val="300"/>
                        </a:spcAft>
                      </a:pPr>
                      <a:r>
                        <a:rPr lang="en-US" sz="900" dirty="0">
                          <a:effectLst/>
                        </a:rPr>
                        <a:t>Updating task in a different process</a:t>
                      </a:r>
                      <a:endParaRPr lang="pt-PT"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tc>
                  <a:txBody>
                    <a:bodyPr/>
                    <a:lstStyle/>
                    <a:p>
                      <a:pPr algn="ctr">
                        <a:spcBef>
                          <a:spcPts val="300"/>
                        </a:spcBef>
                        <a:spcAft>
                          <a:spcPts val="300"/>
                        </a:spcAft>
                      </a:pPr>
                      <a:r>
                        <a:rPr lang="en-US" sz="900" u="sng">
                          <a:effectLst/>
                          <a:hlinkClick r:id="rId7"/>
                        </a:rPr>
                        <a:t>Link</a:t>
                      </a:r>
                      <a:endParaRPr lang="pt-PT"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2034344051"/>
                  </a:ext>
                </a:extLst>
              </a:tr>
              <a:tr h="234000">
                <a:tc>
                  <a:txBody>
                    <a:bodyPr/>
                    <a:lstStyle/>
                    <a:p>
                      <a:pPr algn="l">
                        <a:spcBef>
                          <a:spcPts val="300"/>
                        </a:spcBef>
                        <a:spcAft>
                          <a:spcPts val="300"/>
                        </a:spcAft>
                      </a:pPr>
                      <a:r>
                        <a:rPr lang="en-US" sz="900" kern="1200" dirty="0">
                          <a:solidFill>
                            <a:schemeClr val="dk1"/>
                          </a:solidFill>
                          <a:effectLst/>
                          <a:latin typeface="+mn-lt"/>
                          <a:ea typeface="+mn-ea"/>
                          <a:cs typeface="+mn-cs"/>
                        </a:rPr>
                        <a:t>Delay</a:t>
                      </a:r>
                      <a:endParaRPr lang="pt-PT" sz="900" kern="1200" dirty="0">
                        <a:solidFill>
                          <a:schemeClr val="dk1"/>
                        </a:solidFill>
                        <a:effectLst/>
                        <a:latin typeface="+mn-lt"/>
                        <a:ea typeface="+mn-ea"/>
                        <a:cs typeface="+mn-cs"/>
                      </a:endParaRPr>
                    </a:p>
                  </a:txBody>
                  <a:tcPr marL="68580" marR="68580" marT="0" marB="0" anchor="ctr">
                    <a:solidFill>
                      <a:schemeClr val="bg1">
                        <a:lumMod val="95000"/>
                      </a:schemeClr>
                    </a:solidFill>
                  </a:tcPr>
                </a:tc>
                <a:tc>
                  <a:txBody>
                    <a:bodyPr/>
                    <a:lstStyle/>
                    <a:p>
                      <a:pPr algn="just">
                        <a:spcBef>
                          <a:spcPts val="300"/>
                        </a:spcBef>
                        <a:spcAft>
                          <a:spcPts val="300"/>
                        </a:spcAft>
                      </a:pPr>
                      <a:r>
                        <a:rPr lang="en-US" sz="900" dirty="0">
                          <a:effectLst/>
                        </a:rPr>
                        <a:t>Time interval (delay), at which task will go further through the process, also specified critical amount of tasks in node - task limit</a:t>
                      </a:r>
                      <a:endParaRPr lang="pt-PT"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tc>
                  <a:txBody>
                    <a:bodyPr/>
                    <a:lstStyle/>
                    <a:p>
                      <a:pPr algn="ctr">
                        <a:spcBef>
                          <a:spcPts val="300"/>
                        </a:spcBef>
                        <a:spcAft>
                          <a:spcPts val="300"/>
                        </a:spcAft>
                      </a:pPr>
                      <a:r>
                        <a:rPr lang="en-US" sz="900" u="sng">
                          <a:effectLst/>
                          <a:hlinkClick r:id="rId8"/>
                        </a:rPr>
                        <a:t>Link</a:t>
                      </a:r>
                      <a:endParaRPr lang="pt-PT"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2816918716"/>
                  </a:ext>
                </a:extLst>
              </a:tr>
              <a:tr h="234000">
                <a:tc>
                  <a:txBody>
                    <a:bodyPr/>
                    <a:lstStyle/>
                    <a:p>
                      <a:pPr algn="l">
                        <a:spcBef>
                          <a:spcPts val="300"/>
                        </a:spcBef>
                        <a:spcAft>
                          <a:spcPts val="300"/>
                        </a:spcAft>
                      </a:pPr>
                      <a:r>
                        <a:rPr lang="en-US" sz="900" kern="1200" dirty="0">
                          <a:solidFill>
                            <a:schemeClr val="dk1"/>
                          </a:solidFill>
                          <a:effectLst/>
                          <a:latin typeface="+mn-lt"/>
                          <a:ea typeface="+mn-ea"/>
                          <a:cs typeface="+mn-cs"/>
                        </a:rPr>
                        <a:t>API Call</a:t>
                      </a:r>
                      <a:endParaRPr lang="pt-PT" sz="900" kern="1200" dirty="0">
                        <a:solidFill>
                          <a:schemeClr val="dk1"/>
                        </a:solidFill>
                        <a:effectLst/>
                        <a:latin typeface="+mn-lt"/>
                        <a:ea typeface="+mn-ea"/>
                        <a:cs typeface="+mn-cs"/>
                      </a:endParaRPr>
                    </a:p>
                  </a:txBody>
                  <a:tcPr marL="68580" marR="68580" marT="0" marB="0" anchor="ctr">
                    <a:solidFill>
                      <a:schemeClr val="bg1">
                        <a:lumMod val="95000"/>
                      </a:schemeClr>
                    </a:solidFill>
                  </a:tcPr>
                </a:tc>
                <a:tc>
                  <a:txBody>
                    <a:bodyPr/>
                    <a:lstStyle/>
                    <a:p>
                      <a:pPr algn="just">
                        <a:spcBef>
                          <a:spcPts val="300"/>
                        </a:spcBef>
                        <a:spcAft>
                          <a:spcPts val="300"/>
                        </a:spcAft>
                      </a:pPr>
                      <a:r>
                        <a:rPr lang="en-US" sz="900" dirty="0">
                          <a:effectLst/>
                        </a:rPr>
                        <a:t>External API call with parameters</a:t>
                      </a:r>
                      <a:endParaRPr lang="pt-PT"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tc>
                  <a:txBody>
                    <a:bodyPr/>
                    <a:lstStyle/>
                    <a:p>
                      <a:pPr algn="ctr">
                        <a:spcBef>
                          <a:spcPts val="300"/>
                        </a:spcBef>
                        <a:spcAft>
                          <a:spcPts val="300"/>
                        </a:spcAft>
                      </a:pPr>
                      <a:r>
                        <a:rPr lang="en-US" sz="900" u="sng">
                          <a:effectLst/>
                          <a:hlinkClick r:id="rId9"/>
                        </a:rPr>
                        <a:t>Link</a:t>
                      </a:r>
                      <a:endParaRPr lang="pt-PT"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948860246"/>
                  </a:ext>
                </a:extLst>
              </a:tr>
              <a:tr h="234000">
                <a:tc>
                  <a:txBody>
                    <a:bodyPr/>
                    <a:lstStyle/>
                    <a:p>
                      <a:pPr algn="l">
                        <a:spcBef>
                          <a:spcPts val="300"/>
                        </a:spcBef>
                        <a:spcAft>
                          <a:spcPts val="300"/>
                        </a:spcAft>
                      </a:pPr>
                      <a:r>
                        <a:rPr lang="en-US" sz="900" kern="1200" dirty="0">
                          <a:solidFill>
                            <a:schemeClr val="dk1"/>
                          </a:solidFill>
                          <a:effectLst/>
                          <a:latin typeface="+mn-lt"/>
                          <a:ea typeface="+mn-ea"/>
                          <a:cs typeface="+mn-cs"/>
                        </a:rPr>
                        <a:t>Waiting for Callback</a:t>
                      </a:r>
                      <a:endParaRPr lang="pt-PT" sz="900" kern="1200" dirty="0">
                        <a:solidFill>
                          <a:schemeClr val="dk1"/>
                        </a:solidFill>
                        <a:effectLst/>
                        <a:latin typeface="+mn-lt"/>
                        <a:ea typeface="+mn-ea"/>
                        <a:cs typeface="+mn-cs"/>
                      </a:endParaRPr>
                    </a:p>
                  </a:txBody>
                  <a:tcPr marL="68580" marR="68580" marT="0" marB="0" anchor="ctr">
                    <a:solidFill>
                      <a:schemeClr val="bg1">
                        <a:lumMod val="95000"/>
                      </a:schemeClr>
                    </a:solidFill>
                  </a:tcPr>
                </a:tc>
                <a:tc>
                  <a:txBody>
                    <a:bodyPr/>
                    <a:lstStyle/>
                    <a:p>
                      <a:pPr algn="just">
                        <a:spcBef>
                          <a:spcPts val="300"/>
                        </a:spcBef>
                        <a:spcAft>
                          <a:spcPts val="300"/>
                        </a:spcAft>
                      </a:pPr>
                      <a:r>
                        <a:rPr lang="en-US" sz="900" dirty="0">
                          <a:effectLst/>
                        </a:rPr>
                        <a:t>Waiting for reply by request from external system</a:t>
                      </a:r>
                      <a:endParaRPr lang="pt-PT"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tc>
                  <a:txBody>
                    <a:bodyPr/>
                    <a:lstStyle/>
                    <a:p>
                      <a:pPr algn="ctr">
                        <a:spcBef>
                          <a:spcPts val="300"/>
                        </a:spcBef>
                        <a:spcAft>
                          <a:spcPts val="300"/>
                        </a:spcAft>
                      </a:pPr>
                      <a:r>
                        <a:rPr lang="en-US" sz="900" u="sng">
                          <a:effectLst/>
                          <a:hlinkClick r:id="rId10"/>
                        </a:rPr>
                        <a:t>Link</a:t>
                      </a:r>
                      <a:endParaRPr lang="pt-PT"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2646792481"/>
                  </a:ext>
                </a:extLst>
              </a:tr>
              <a:tr h="234000">
                <a:tc>
                  <a:txBody>
                    <a:bodyPr/>
                    <a:lstStyle/>
                    <a:p>
                      <a:pPr algn="l">
                        <a:spcBef>
                          <a:spcPts val="300"/>
                        </a:spcBef>
                        <a:spcAft>
                          <a:spcPts val="300"/>
                        </a:spcAft>
                      </a:pPr>
                      <a:r>
                        <a:rPr lang="en-US" sz="900" kern="1200" dirty="0">
                          <a:solidFill>
                            <a:schemeClr val="dk1"/>
                          </a:solidFill>
                          <a:effectLst/>
                          <a:latin typeface="+mn-lt"/>
                          <a:ea typeface="+mn-ea"/>
                          <a:cs typeface="+mn-cs"/>
                        </a:rPr>
                        <a:t>Call Process</a:t>
                      </a:r>
                      <a:endParaRPr lang="pt-PT" sz="900" kern="1200" dirty="0">
                        <a:solidFill>
                          <a:schemeClr val="dk1"/>
                        </a:solidFill>
                        <a:effectLst/>
                        <a:latin typeface="+mn-lt"/>
                        <a:ea typeface="+mn-ea"/>
                        <a:cs typeface="+mn-cs"/>
                      </a:endParaRPr>
                    </a:p>
                  </a:txBody>
                  <a:tcPr marL="68580" marR="68580" marT="0" marB="0" anchor="ctr">
                    <a:solidFill>
                      <a:schemeClr val="bg1">
                        <a:lumMod val="95000"/>
                      </a:schemeClr>
                    </a:solidFill>
                  </a:tcPr>
                </a:tc>
                <a:tc>
                  <a:txBody>
                    <a:bodyPr/>
                    <a:lstStyle/>
                    <a:p>
                      <a:pPr algn="just">
                        <a:spcBef>
                          <a:spcPts val="300"/>
                        </a:spcBef>
                        <a:spcAft>
                          <a:spcPts val="300"/>
                        </a:spcAft>
                      </a:pPr>
                      <a:r>
                        <a:rPr lang="en-US" sz="900" dirty="0">
                          <a:effectLst/>
                        </a:rPr>
                        <a:t>Call unique process</a:t>
                      </a:r>
                      <a:endParaRPr lang="pt-PT"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tc>
                  <a:txBody>
                    <a:bodyPr/>
                    <a:lstStyle/>
                    <a:p>
                      <a:pPr algn="ctr">
                        <a:spcBef>
                          <a:spcPts val="300"/>
                        </a:spcBef>
                        <a:spcAft>
                          <a:spcPts val="300"/>
                        </a:spcAft>
                      </a:pPr>
                      <a:r>
                        <a:rPr lang="en-US" sz="900" u="sng">
                          <a:effectLst/>
                          <a:hlinkClick r:id="rId11"/>
                        </a:rPr>
                        <a:t>Link</a:t>
                      </a:r>
                      <a:endParaRPr lang="pt-PT"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760964854"/>
                  </a:ext>
                </a:extLst>
              </a:tr>
              <a:tr h="234000">
                <a:tc>
                  <a:txBody>
                    <a:bodyPr/>
                    <a:lstStyle/>
                    <a:p>
                      <a:pPr algn="l">
                        <a:spcBef>
                          <a:spcPts val="300"/>
                        </a:spcBef>
                        <a:spcAft>
                          <a:spcPts val="300"/>
                        </a:spcAft>
                      </a:pPr>
                      <a:r>
                        <a:rPr lang="en-US" sz="900" kern="1200" dirty="0">
                          <a:solidFill>
                            <a:schemeClr val="dk1"/>
                          </a:solidFill>
                          <a:effectLst/>
                          <a:latin typeface="+mn-lt"/>
                          <a:ea typeface="+mn-ea"/>
                          <a:cs typeface="+mn-cs"/>
                        </a:rPr>
                        <a:t>Reply to Process</a:t>
                      </a:r>
                      <a:endParaRPr lang="pt-PT" sz="900" kern="1200" dirty="0">
                        <a:solidFill>
                          <a:schemeClr val="dk1"/>
                        </a:solidFill>
                        <a:effectLst/>
                        <a:latin typeface="+mn-lt"/>
                        <a:ea typeface="+mn-ea"/>
                        <a:cs typeface="+mn-cs"/>
                      </a:endParaRPr>
                    </a:p>
                  </a:txBody>
                  <a:tcPr marL="68580" marR="68580" marT="0" marB="0" anchor="ctr">
                    <a:solidFill>
                      <a:schemeClr val="bg1">
                        <a:lumMod val="95000"/>
                      </a:schemeClr>
                    </a:solidFill>
                  </a:tcPr>
                </a:tc>
                <a:tc>
                  <a:txBody>
                    <a:bodyPr/>
                    <a:lstStyle/>
                    <a:p>
                      <a:pPr algn="just">
                        <a:spcBef>
                          <a:spcPts val="300"/>
                        </a:spcBef>
                        <a:spcAft>
                          <a:spcPts val="300"/>
                        </a:spcAft>
                      </a:pPr>
                      <a:r>
                        <a:rPr lang="en-US" sz="900" dirty="0">
                          <a:effectLst/>
                        </a:rPr>
                        <a:t>Reply to universal process call</a:t>
                      </a:r>
                      <a:endParaRPr lang="pt-PT"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tc>
                  <a:txBody>
                    <a:bodyPr/>
                    <a:lstStyle/>
                    <a:p>
                      <a:pPr algn="ctr">
                        <a:spcBef>
                          <a:spcPts val="300"/>
                        </a:spcBef>
                        <a:spcAft>
                          <a:spcPts val="300"/>
                        </a:spcAft>
                      </a:pPr>
                      <a:r>
                        <a:rPr lang="en-US" sz="900" u="sng">
                          <a:effectLst/>
                          <a:hlinkClick r:id="rId12"/>
                        </a:rPr>
                        <a:t>Link</a:t>
                      </a:r>
                      <a:endParaRPr lang="pt-PT"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3726183089"/>
                  </a:ext>
                </a:extLst>
              </a:tr>
              <a:tr h="234000">
                <a:tc>
                  <a:txBody>
                    <a:bodyPr/>
                    <a:lstStyle/>
                    <a:p>
                      <a:pPr algn="l">
                        <a:spcBef>
                          <a:spcPts val="300"/>
                        </a:spcBef>
                        <a:spcAft>
                          <a:spcPts val="300"/>
                        </a:spcAft>
                      </a:pPr>
                      <a:r>
                        <a:rPr lang="en-US" sz="900" kern="1200" dirty="0">
                          <a:solidFill>
                            <a:schemeClr val="dk1"/>
                          </a:solidFill>
                          <a:effectLst/>
                          <a:latin typeface="+mn-lt"/>
                          <a:ea typeface="+mn-ea"/>
                          <a:cs typeface="+mn-cs"/>
                        </a:rPr>
                        <a:t>Queue</a:t>
                      </a:r>
                      <a:endParaRPr lang="pt-PT" sz="900" kern="1200" dirty="0">
                        <a:solidFill>
                          <a:schemeClr val="dk1"/>
                        </a:solidFill>
                        <a:effectLst/>
                        <a:latin typeface="+mn-lt"/>
                        <a:ea typeface="+mn-ea"/>
                        <a:cs typeface="+mn-cs"/>
                      </a:endParaRPr>
                    </a:p>
                  </a:txBody>
                  <a:tcPr marL="68580" marR="68580" marT="0" marB="0" anchor="ctr">
                    <a:solidFill>
                      <a:schemeClr val="bg1">
                        <a:lumMod val="95000"/>
                      </a:schemeClr>
                    </a:solidFill>
                  </a:tcPr>
                </a:tc>
                <a:tc>
                  <a:txBody>
                    <a:bodyPr/>
                    <a:lstStyle/>
                    <a:p>
                      <a:pPr algn="just">
                        <a:spcBef>
                          <a:spcPts val="300"/>
                        </a:spcBef>
                        <a:spcAft>
                          <a:spcPts val="300"/>
                        </a:spcAft>
                      </a:pPr>
                      <a:r>
                        <a:rPr lang="en-US" sz="900" dirty="0">
                          <a:effectLst/>
                        </a:rPr>
                        <a:t>Implementation of queue logic</a:t>
                      </a:r>
                      <a:endParaRPr lang="pt-PT"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tc>
                  <a:txBody>
                    <a:bodyPr/>
                    <a:lstStyle/>
                    <a:p>
                      <a:pPr algn="ctr">
                        <a:spcBef>
                          <a:spcPts val="300"/>
                        </a:spcBef>
                        <a:spcAft>
                          <a:spcPts val="300"/>
                        </a:spcAft>
                      </a:pPr>
                      <a:r>
                        <a:rPr lang="en-US" sz="900" u="sng">
                          <a:effectLst/>
                          <a:hlinkClick r:id="rId13"/>
                        </a:rPr>
                        <a:t>Link</a:t>
                      </a:r>
                      <a:endParaRPr lang="pt-PT"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1187210613"/>
                  </a:ext>
                </a:extLst>
              </a:tr>
              <a:tr h="234000">
                <a:tc>
                  <a:txBody>
                    <a:bodyPr/>
                    <a:lstStyle/>
                    <a:p>
                      <a:pPr algn="l">
                        <a:spcBef>
                          <a:spcPts val="300"/>
                        </a:spcBef>
                        <a:spcAft>
                          <a:spcPts val="300"/>
                        </a:spcAft>
                      </a:pPr>
                      <a:r>
                        <a:rPr lang="en-US" sz="900" kern="1200" dirty="0">
                          <a:solidFill>
                            <a:schemeClr val="dk1"/>
                          </a:solidFill>
                          <a:effectLst/>
                          <a:latin typeface="+mn-lt"/>
                          <a:ea typeface="+mn-ea"/>
                          <a:cs typeface="+mn-cs"/>
                        </a:rPr>
                        <a:t>Get from Queue</a:t>
                      </a:r>
                      <a:endParaRPr lang="pt-PT" sz="900" kern="1200" dirty="0">
                        <a:solidFill>
                          <a:schemeClr val="dk1"/>
                        </a:solidFill>
                        <a:effectLst/>
                        <a:latin typeface="+mn-lt"/>
                        <a:ea typeface="+mn-ea"/>
                        <a:cs typeface="+mn-cs"/>
                      </a:endParaRPr>
                    </a:p>
                  </a:txBody>
                  <a:tcPr marL="68580" marR="68580" marT="0" marB="0" anchor="ctr">
                    <a:solidFill>
                      <a:schemeClr val="bg1">
                        <a:lumMod val="95000"/>
                      </a:schemeClr>
                    </a:solidFill>
                  </a:tcPr>
                </a:tc>
                <a:tc>
                  <a:txBody>
                    <a:bodyPr/>
                    <a:lstStyle/>
                    <a:p>
                      <a:pPr algn="just">
                        <a:spcBef>
                          <a:spcPts val="300"/>
                        </a:spcBef>
                        <a:spcAft>
                          <a:spcPts val="300"/>
                        </a:spcAft>
                      </a:pPr>
                      <a:r>
                        <a:rPr lang="en-US" sz="900" dirty="0">
                          <a:effectLst/>
                        </a:rPr>
                        <a:t>Received tasks from the queue</a:t>
                      </a:r>
                      <a:endParaRPr lang="pt-PT"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tc>
                  <a:txBody>
                    <a:bodyPr/>
                    <a:lstStyle/>
                    <a:p>
                      <a:pPr algn="ctr">
                        <a:spcBef>
                          <a:spcPts val="300"/>
                        </a:spcBef>
                        <a:spcAft>
                          <a:spcPts val="300"/>
                        </a:spcAft>
                      </a:pPr>
                      <a:r>
                        <a:rPr lang="en-US" sz="900" u="sng">
                          <a:effectLst/>
                          <a:hlinkClick r:id="rId14"/>
                        </a:rPr>
                        <a:t>Link</a:t>
                      </a:r>
                      <a:endParaRPr lang="pt-PT"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1935446068"/>
                  </a:ext>
                </a:extLst>
              </a:tr>
              <a:tr h="234000">
                <a:tc>
                  <a:txBody>
                    <a:bodyPr/>
                    <a:lstStyle/>
                    <a:p>
                      <a:pPr algn="l">
                        <a:spcBef>
                          <a:spcPts val="300"/>
                        </a:spcBef>
                        <a:spcAft>
                          <a:spcPts val="300"/>
                        </a:spcAft>
                      </a:pPr>
                      <a:r>
                        <a:rPr lang="en-US" sz="900" kern="1200" dirty="0">
                          <a:solidFill>
                            <a:schemeClr val="dk1"/>
                          </a:solidFill>
                          <a:effectLst/>
                          <a:latin typeface="+mn-lt"/>
                          <a:ea typeface="+mn-ea"/>
                          <a:cs typeface="+mn-cs"/>
                        </a:rPr>
                        <a:t>Set Parameter</a:t>
                      </a:r>
                      <a:endParaRPr lang="pt-PT" sz="900" kern="1200" dirty="0">
                        <a:solidFill>
                          <a:schemeClr val="dk1"/>
                        </a:solidFill>
                        <a:effectLst/>
                        <a:latin typeface="+mn-lt"/>
                        <a:ea typeface="+mn-ea"/>
                        <a:cs typeface="+mn-cs"/>
                      </a:endParaRPr>
                    </a:p>
                  </a:txBody>
                  <a:tcPr marL="68580" marR="68580" marT="0" marB="0" anchor="ctr">
                    <a:solidFill>
                      <a:schemeClr val="bg1">
                        <a:lumMod val="95000"/>
                      </a:schemeClr>
                    </a:solidFill>
                  </a:tcPr>
                </a:tc>
                <a:tc>
                  <a:txBody>
                    <a:bodyPr/>
                    <a:lstStyle/>
                    <a:p>
                      <a:pPr algn="just">
                        <a:spcBef>
                          <a:spcPts val="300"/>
                        </a:spcBef>
                        <a:spcAft>
                          <a:spcPts val="300"/>
                        </a:spcAft>
                      </a:pPr>
                      <a:r>
                        <a:rPr lang="en-US" sz="900" dirty="0">
                          <a:effectLst/>
                        </a:rPr>
                        <a:t>Set the parameter / modifying parameters value in the task</a:t>
                      </a:r>
                      <a:endParaRPr lang="pt-PT"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tc>
                  <a:txBody>
                    <a:bodyPr/>
                    <a:lstStyle/>
                    <a:p>
                      <a:pPr algn="ctr">
                        <a:spcBef>
                          <a:spcPts val="300"/>
                        </a:spcBef>
                        <a:spcAft>
                          <a:spcPts val="300"/>
                        </a:spcAft>
                      </a:pPr>
                      <a:r>
                        <a:rPr lang="en-US" sz="900" u="sng" dirty="0">
                          <a:effectLst/>
                          <a:hlinkClick r:id="rId15"/>
                        </a:rPr>
                        <a:t>Link</a:t>
                      </a:r>
                      <a:endParaRPr lang="pt-PT"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795056583"/>
                  </a:ext>
                </a:extLst>
              </a:tr>
              <a:tr h="234000">
                <a:tc>
                  <a:txBody>
                    <a:bodyPr/>
                    <a:lstStyle/>
                    <a:p>
                      <a:pPr algn="l">
                        <a:spcBef>
                          <a:spcPts val="300"/>
                        </a:spcBef>
                        <a:spcAft>
                          <a:spcPts val="300"/>
                        </a:spcAft>
                      </a:pPr>
                      <a:r>
                        <a:rPr lang="en-US" sz="900" kern="1200" dirty="0">
                          <a:solidFill>
                            <a:schemeClr val="dk1"/>
                          </a:solidFill>
                          <a:effectLst/>
                          <a:latin typeface="+mn-lt"/>
                          <a:ea typeface="+mn-ea"/>
                          <a:cs typeface="+mn-cs"/>
                        </a:rPr>
                        <a:t>End: Error</a:t>
                      </a:r>
                      <a:endParaRPr lang="pt-PT" sz="900" kern="1200" dirty="0">
                        <a:solidFill>
                          <a:schemeClr val="dk1"/>
                        </a:solidFill>
                        <a:effectLst/>
                        <a:latin typeface="+mn-lt"/>
                        <a:ea typeface="+mn-ea"/>
                        <a:cs typeface="+mn-cs"/>
                      </a:endParaRPr>
                    </a:p>
                  </a:txBody>
                  <a:tcPr marL="68580" marR="68580" marT="0" marB="0" anchor="ctr">
                    <a:solidFill>
                      <a:schemeClr val="bg1">
                        <a:lumMod val="95000"/>
                      </a:schemeClr>
                    </a:solidFill>
                  </a:tcPr>
                </a:tc>
                <a:tc>
                  <a:txBody>
                    <a:bodyPr/>
                    <a:lstStyle/>
                    <a:p>
                      <a:pPr algn="just">
                        <a:spcBef>
                          <a:spcPts val="300"/>
                        </a:spcBef>
                        <a:spcAft>
                          <a:spcPts val="300"/>
                        </a:spcAft>
                      </a:pPr>
                      <a:r>
                        <a:rPr lang="en-US" sz="900" dirty="0">
                          <a:effectLst/>
                        </a:rPr>
                        <a:t>End node that contains tasks with process errors</a:t>
                      </a:r>
                      <a:endParaRPr lang="pt-PT"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tc>
                  <a:txBody>
                    <a:bodyPr/>
                    <a:lstStyle/>
                    <a:p>
                      <a:pPr algn="ctr">
                        <a:spcBef>
                          <a:spcPts val="300"/>
                        </a:spcBef>
                        <a:spcAft>
                          <a:spcPts val="300"/>
                        </a:spcAft>
                      </a:pPr>
                      <a:r>
                        <a:rPr lang="en-US" sz="900" u="sng" dirty="0">
                          <a:effectLst/>
                          <a:hlinkClick r:id="rId16"/>
                        </a:rPr>
                        <a:t>Link</a:t>
                      </a:r>
                      <a:endParaRPr lang="pt-PT"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1428115857"/>
                  </a:ext>
                </a:extLst>
              </a:tr>
              <a:tr h="234000">
                <a:tc>
                  <a:txBody>
                    <a:bodyPr/>
                    <a:lstStyle/>
                    <a:p>
                      <a:pPr algn="l">
                        <a:spcBef>
                          <a:spcPts val="300"/>
                        </a:spcBef>
                        <a:spcAft>
                          <a:spcPts val="300"/>
                        </a:spcAft>
                      </a:pPr>
                      <a:r>
                        <a:rPr lang="en-US" sz="900" kern="1200" dirty="0">
                          <a:solidFill>
                            <a:schemeClr val="dk1"/>
                          </a:solidFill>
                          <a:effectLst/>
                          <a:latin typeface="+mn-lt"/>
                          <a:ea typeface="+mn-ea"/>
                          <a:cs typeface="+mn-cs"/>
                        </a:rPr>
                        <a:t>End: Success</a:t>
                      </a:r>
                      <a:endParaRPr lang="pt-PT" sz="900" kern="1200" dirty="0">
                        <a:solidFill>
                          <a:schemeClr val="dk1"/>
                        </a:solidFill>
                        <a:effectLst/>
                        <a:latin typeface="+mn-lt"/>
                        <a:ea typeface="+mn-ea"/>
                        <a:cs typeface="+mn-cs"/>
                      </a:endParaRPr>
                    </a:p>
                  </a:txBody>
                  <a:tcPr marL="68580" marR="68580" marT="0" marB="0" anchor="ctr">
                    <a:solidFill>
                      <a:schemeClr val="bg1">
                        <a:lumMod val="95000"/>
                      </a:schemeClr>
                    </a:solidFill>
                  </a:tcPr>
                </a:tc>
                <a:tc>
                  <a:txBody>
                    <a:bodyPr/>
                    <a:lstStyle/>
                    <a:p>
                      <a:pPr algn="just">
                        <a:spcBef>
                          <a:spcPts val="300"/>
                        </a:spcBef>
                        <a:spcAft>
                          <a:spcPts val="300"/>
                        </a:spcAft>
                      </a:pPr>
                      <a:r>
                        <a:rPr lang="en-US" sz="900" b="0" kern="1200" dirty="0">
                          <a:solidFill>
                            <a:schemeClr val="dk1"/>
                          </a:solidFill>
                          <a:effectLst/>
                          <a:latin typeface="+mn-lt"/>
                          <a:ea typeface="+mn-ea"/>
                          <a:cs typeface="+mn-cs"/>
                        </a:rPr>
                        <a:t>End node that contains successful process tasks</a:t>
                      </a:r>
                      <a:endParaRPr lang="pt-PT" sz="900" b="0" kern="1200" dirty="0">
                        <a:solidFill>
                          <a:schemeClr val="dk1"/>
                        </a:solidFill>
                        <a:effectLst/>
                        <a:latin typeface="+mn-lt"/>
                        <a:ea typeface="+mn-ea"/>
                        <a:cs typeface="+mn-cs"/>
                      </a:endParaRPr>
                    </a:p>
                  </a:txBody>
                  <a:tcPr marL="68580" marR="68580" marT="0" marB="0" anchor="ctr">
                    <a:solidFill>
                      <a:schemeClr val="bg1">
                        <a:lumMod val="95000"/>
                      </a:schemeClr>
                    </a:solidFill>
                  </a:tcPr>
                </a:tc>
                <a:tc>
                  <a:txBody>
                    <a:bodyPr/>
                    <a:lstStyle/>
                    <a:p>
                      <a:pPr algn="ctr">
                        <a:spcBef>
                          <a:spcPts val="300"/>
                        </a:spcBef>
                        <a:spcAft>
                          <a:spcPts val="300"/>
                        </a:spcAft>
                      </a:pPr>
                      <a:r>
                        <a:rPr lang="en-US" sz="900" u="sng" dirty="0">
                          <a:effectLst/>
                          <a:hlinkClick r:id="rId16"/>
                        </a:rPr>
                        <a:t>Link</a:t>
                      </a:r>
                      <a:endParaRPr lang="pt-PT"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3898601050"/>
                  </a:ext>
                </a:extLst>
              </a:tr>
            </a:tbl>
          </a:graphicData>
        </a:graphic>
      </p:graphicFrame>
    </p:spTree>
    <p:extLst>
      <p:ext uri="{BB962C8B-B14F-4D97-AF65-F5344CB8AC3E}">
        <p14:creationId xmlns:p14="http://schemas.microsoft.com/office/powerpoint/2010/main" val="2987331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a:t>
            </a:r>
            <a:r>
              <a:rPr lang="en-US" dirty="0">
                <a:latin typeface="Verdana"/>
              </a:rPr>
              <a:t>: </a:t>
            </a:r>
            <a:r>
              <a:rPr lang="pt-PT" dirty="0">
                <a:latin typeface="Verdana"/>
              </a:rPr>
              <a:t>Node </a:t>
            </a:r>
            <a:r>
              <a:rPr lang="pt-PT" dirty="0" err="1">
                <a:latin typeface="Verdana"/>
              </a:rPr>
              <a:t>Configuration</a:t>
            </a:r>
            <a:r>
              <a:rPr lang="pt-PT" dirty="0">
                <a:latin typeface="Verdana"/>
              </a:rPr>
              <a:t> Box</a:t>
            </a: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7731935" cy="3563668"/>
          </a:xfrm>
          <a:prstGeom prst="rect">
            <a:avLst/>
          </a:prstGeom>
        </p:spPr>
        <p:txBody>
          <a:bodyPr wrap="square" lIns="0">
            <a:spAutoFit/>
          </a:bodyPr>
          <a:lstStyle/>
          <a:p>
            <a:pPr algn="l" fontAlgn="base"/>
            <a:r>
              <a:rPr lang="en-US" sz="1200" dirty="0"/>
              <a:t>When you add a node to a process a configuration box will display on the right-hand side. This box usually allows you to add parameters (or variables), amongst other options.</a:t>
            </a:r>
          </a:p>
          <a:p>
            <a:pPr algn="l" fontAlgn="base"/>
            <a:r>
              <a:rPr lang="en-US" sz="1200" dirty="0"/>
              <a:t>Different nodes have different configuration options, but the consistent options that are available for all nodes are:</a:t>
            </a:r>
          </a:p>
          <a:p>
            <a:pPr algn="l" fontAlgn="base">
              <a:lnSpc>
                <a:spcPct val="150000"/>
              </a:lnSpc>
              <a:buFont typeface="Arial" panose="020B0604020202020204" pitchFamily="34" charset="0"/>
              <a:buChar char="•"/>
            </a:pPr>
            <a:r>
              <a:rPr lang="en-US" sz="1200" dirty="0"/>
              <a:t> Adding a title</a:t>
            </a:r>
          </a:p>
          <a:p>
            <a:pPr algn="l" fontAlgn="base">
              <a:lnSpc>
                <a:spcPct val="150000"/>
              </a:lnSpc>
              <a:buFont typeface="Arial" panose="020B0604020202020204" pitchFamily="34" charset="0"/>
              <a:buChar char="•"/>
            </a:pPr>
            <a:r>
              <a:rPr lang="en-US" sz="1200" dirty="0"/>
              <a:t> Adding a description</a:t>
            </a:r>
          </a:p>
          <a:p>
            <a:pPr algn="l" fontAlgn="base">
              <a:lnSpc>
                <a:spcPct val="150000"/>
              </a:lnSpc>
              <a:buFont typeface="Arial" panose="020B0604020202020204" pitchFamily="34" charset="0"/>
              <a:buChar char="•"/>
            </a:pPr>
            <a:r>
              <a:rPr lang="en-US" sz="1200" dirty="0"/>
              <a:t> Copying the node</a:t>
            </a:r>
          </a:p>
          <a:p>
            <a:pPr algn="l" fontAlgn="base">
              <a:lnSpc>
                <a:spcPct val="150000"/>
              </a:lnSpc>
              <a:buFont typeface="Arial" panose="020B0604020202020204" pitchFamily="34" charset="0"/>
              <a:buChar char="•"/>
            </a:pPr>
            <a:r>
              <a:rPr lang="en-US" sz="1200" dirty="0"/>
              <a:t> Removing the node</a:t>
            </a:r>
          </a:p>
          <a:p>
            <a:pPr algn="l" fontAlgn="base">
              <a:lnSpc>
                <a:spcPct val="150000"/>
              </a:lnSpc>
              <a:buFont typeface="Arial" panose="020B0604020202020204" pitchFamily="34" charset="0"/>
              <a:buChar char="•"/>
            </a:pPr>
            <a:r>
              <a:rPr lang="en-US" sz="1200" dirty="0"/>
              <a:t> Removing connections to and from the node</a:t>
            </a:r>
          </a:p>
          <a:p>
            <a:pPr algn="l" fontAlgn="base">
              <a:lnSpc>
                <a:spcPct val="150000"/>
              </a:lnSpc>
              <a:buFont typeface="Arial" panose="020B0604020202020204" pitchFamily="34" charset="0"/>
              <a:buChar char="•"/>
            </a:pPr>
            <a:r>
              <a:rPr lang="en-US" sz="1200" dirty="0"/>
              <a:t> Showing the Node’s ID</a:t>
            </a:r>
          </a:p>
          <a:p>
            <a:pPr algn="l" fontAlgn="base">
              <a:lnSpc>
                <a:spcPct val="150000"/>
              </a:lnSpc>
              <a:buFont typeface="Arial" panose="020B0604020202020204" pitchFamily="34" charset="0"/>
              <a:buChar char="•"/>
            </a:pPr>
            <a:r>
              <a:rPr lang="en-US" sz="1200" dirty="0"/>
              <a:t> Display errors thrown by the node</a:t>
            </a:r>
          </a:p>
          <a:p>
            <a:pPr algn="l" fontAlgn="base">
              <a:lnSpc>
                <a:spcPct val="150000"/>
              </a:lnSpc>
            </a:pPr>
            <a:endParaRPr lang="en-US" sz="1200" dirty="0"/>
          </a:p>
          <a:p>
            <a:pPr algn="l" fontAlgn="base">
              <a:lnSpc>
                <a:spcPct val="150000"/>
              </a:lnSpc>
            </a:pPr>
            <a:r>
              <a:rPr lang="en-US" sz="1200" b="1" dirty="0"/>
              <a:t>Note:</a:t>
            </a:r>
            <a:r>
              <a:rPr lang="en-US" sz="1200" dirty="0"/>
              <a:t> We recommend always adding titles and descriptions to your nodes to make your processes easier to understand when they become complex.</a:t>
            </a:r>
          </a:p>
        </p:txBody>
      </p:sp>
      <p:pic>
        <p:nvPicPr>
          <p:cNvPr id="12" name="Picture 11">
            <a:extLst>
              <a:ext uri="{FF2B5EF4-FFF2-40B4-BE49-F238E27FC236}">
                <a16:creationId xmlns:a16="http://schemas.microsoft.com/office/drawing/2014/main" id="{D3FF8C11-A66A-4609-A9BA-EC14B6EA1235}"/>
              </a:ext>
            </a:extLst>
          </p:cNvPr>
          <p:cNvPicPr>
            <a:picLocks noChangeAspect="1"/>
          </p:cNvPicPr>
          <p:nvPr/>
        </p:nvPicPr>
        <p:blipFill rotWithShape="1">
          <a:blip r:embed="rId3"/>
          <a:srcRect l="26402"/>
          <a:stretch/>
        </p:blipFill>
        <p:spPr>
          <a:xfrm>
            <a:off x="8769531" y="1108296"/>
            <a:ext cx="2524662" cy="4736102"/>
          </a:xfrm>
          <a:prstGeom prst="rect">
            <a:avLst/>
          </a:prstGeom>
        </p:spPr>
      </p:pic>
      <p:sp>
        <p:nvSpPr>
          <p:cNvPr id="15" name="Rectangle 14">
            <a:extLst>
              <a:ext uri="{FF2B5EF4-FFF2-40B4-BE49-F238E27FC236}">
                <a16:creationId xmlns:a16="http://schemas.microsoft.com/office/drawing/2014/main" id="{3A591683-9CD8-485C-A17C-B7D522459032}"/>
              </a:ext>
            </a:extLst>
          </p:cNvPr>
          <p:cNvSpPr/>
          <p:nvPr/>
        </p:nvSpPr>
        <p:spPr>
          <a:xfrm>
            <a:off x="8769531" y="5890480"/>
            <a:ext cx="2889493" cy="369332"/>
          </a:xfrm>
          <a:prstGeom prst="rect">
            <a:avLst/>
          </a:prstGeom>
        </p:spPr>
        <p:txBody>
          <a:bodyPr wrap="square">
            <a:spAutoFit/>
          </a:bodyPr>
          <a:lstStyle/>
          <a:p>
            <a:pPr>
              <a:spcBef>
                <a:spcPts val="600"/>
              </a:spcBef>
              <a:buSzPct val="100000"/>
            </a:pPr>
            <a:r>
              <a:rPr lang="en-US" sz="900" b="1" dirty="0">
                <a:solidFill>
                  <a:srgbClr val="313131"/>
                </a:solidFill>
              </a:rPr>
              <a:t>Note:</a:t>
            </a:r>
            <a:r>
              <a:rPr lang="en-US" sz="900" dirty="0">
                <a:solidFill>
                  <a:srgbClr val="313131"/>
                </a:solidFill>
              </a:rPr>
              <a:t> This configuration box is merely illustrative.</a:t>
            </a:r>
            <a:endParaRPr lang="en-US" sz="900" dirty="0">
              <a:solidFill>
                <a:schemeClr val="tx1">
                  <a:lumMod val="50000"/>
                  <a:lumOff val="50000"/>
                </a:schemeClr>
              </a:solidFill>
            </a:endParaRPr>
          </a:p>
        </p:txBody>
      </p:sp>
    </p:spTree>
    <p:extLst>
      <p:ext uri="{BB962C8B-B14F-4D97-AF65-F5344CB8AC3E}">
        <p14:creationId xmlns:p14="http://schemas.microsoft.com/office/powerpoint/2010/main" val="2062633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a:t>
            </a:r>
            <a:r>
              <a:rPr lang="en-US" dirty="0">
                <a:latin typeface="Verdana"/>
              </a:rPr>
              <a:t>: Running Tasks in View mode</a:t>
            </a:r>
            <a:endParaRPr lang="pt-PT" dirty="0">
              <a:latin typeface="Verdana"/>
            </a:endParaRP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823478" cy="1015663"/>
          </a:xfrm>
          <a:prstGeom prst="rect">
            <a:avLst/>
          </a:prstGeom>
        </p:spPr>
        <p:txBody>
          <a:bodyPr wrap="square" lIns="0">
            <a:spAutoFit/>
          </a:bodyPr>
          <a:lstStyle/>
          <a:p>
            <a:pPr algn="l" fontAlgn="base"/>
            <a:r>
              <a:rPr lang="en-US" sz="1200" b="0" i="0" dirty="0">
                <a:solidFill>
                  <a:srgbClr val="071006"/>
                </a:solidFill>
                <a:effectLst/>
              </a:rPr>
              <a:t>Before running a task, you need to save and deploy the process by clicking </a:t>
            </a:r>
            <a:r>
              <a:rPr lang="en-US" sz="1200" b="1" i="0" dirty="0">
                <a:solidFill>
                  <a:srgbClr val="071006"/>
                </a:solidFill>
                <a:effectLst/>
              </a:rPr>
              <a:t>Deploy</a:t>
            </a:r>
            <a:r>
              <a:rPr lang="en-US" sz="1200" b="0" i="0" dirty="0">
                <a:solidFill>
                  <a:srgbClr val="071006"/>
                </a:solidFill>
                <a:effectLst/>
              </a:rPr>
              <a:t> in Edit mode. In order to run a task, select </a:t>
            </a:r>
            <a:r>
              <a:rPr lang="en-US" sz="1200" b="1" i="0" dirty="0">
                <a:solidFill>
                  <a:srgbClr val="071006"/>
                </a:solidFill>
                <a:effectLst/>
              </a:rPr>
              <a:t>View</a:t>
            </a:r>
            <a:r>
              <a:rPr lang="en-US" sz="1200" b="0" i="0" dirty="0">
                <a:solidFill>
                  <a:srgbClr val="071006"/>
                </a:solidFill>
                <a:effectLst/>
              </a:rPr>
              <a:t> mode in the menu tab.</a:t>
            </a:r>
            <a:endParaRPr lang="en-US" sz="1200" dirty="0">
              <a:solidFill>
                <a:srgbClr val="071006"/>
              </a:solidFill>
            </a:endParaRPr>
          </a:p>
          <a:p>
            <a:pPr algn="l" fontAlgn="base"/>
            <a:r>
              <a:rPr lang="en-US" sz="1200" b="1" i="0" dirty="0">
                <a:solidFill>
                  <a:srgbClr val="071006"/>
                </a:solidFill>
                <a:effectLst/>
              </a:rPr>
              <a:t>Note: </a:t>
            </a:r>
            <a:r>
              <a:rPr lang="en-US" sz="1200" i="0" dirty="0">
                <a:solidFill>
                  <a:srgbClr val="071006"/>
                </a:solidFill>
                <a:effectLst/>
              </a:rPr>
              <a:t>A process that has been initiated is called a task. A singe process may have many active tasks at the same time. </a:t>
            </a:r>
          </a:p>
          <a:p>
            <a:pPr algn="l" fontAlgn="base"/>
            <a:r>
              <a:rPr lang="en-US" sz="1200" dirty="0">
                <a:solidFill>
                  <a:srgbClr val="071006"/>
                </a:solidFill>
              </a:rPr>
              <a:t>To send a new task through the process, click </a:t>
            </a:r>
            <a:r>
              <a:rPr lang="en-US" sz="1200" b="1" dirty="0">
                <a:solidFill>
                  <a:srgbClr val="071006"/>
                </a:solidFill>
              </a:rPr>
              <a:t>+New Task </a:t>
            </a:r>
            <a:r>
              <a:rPr lang="en-US" sz="1200" dirty="0">
                <a:solidFill>
                  <a:srgbClr val="071006"/>
                </a:solidFill>
              </a:rPr>
              <a:t>in the options below the main menu bar. The </a:t>
            </a:r>
            <a:r>
              <a:rPr lang="en-US" sz="1200" b="1" dirty="0">
                <a:solidFill>
                  <a:srgbClr val="071006"/>
                </a:solidFill>
              </a:rPr>
              <a:t>New Task </a:t>
            </a:r>
            <a:r>
              <a:rPr lang="en-US" sz="1200" dirty="0">
                <a:solidFill>
                  <a:srgbClr val="071006"/>
                </a:solidFill>
              </a:rPr>
              <a:t>pane will display on the left. In the pane you can new add parameters to be used in the task as key-value pairs. Then click </a:t>
            </a:r>
            <a:r>
              <a:rPr lang="en-US" sz="1200" b="1" dirty="0">
                <a:solidFill>
                  <a:srgbClr val="071006"/>
                </a:solidFill>
              </a:rPr>
              <a:t>Add task </a:t>
            </a:r>
            <a:r>
              <a:rPr lang="en-US" sz="1200" dirty="0">
                <a:solidFill>
                  <a:srgbClr val="071006"/>
                </a:solidFill>
              </a:rPr>
              <a:t>to run it. </a:t>
            </a:r>
            <a:endParaRPr lang="en-US" sz="1200" i="0" dirty="0">
              <a:solidFill>
                <a:srgbClr val="071006"/>
              </a:solidFill>
              <a:effectLst/>
            </a:endParaRPr>
          </a:p>
        </p:txBody>
      </p:sp>
      <p:grpSp>
        <p:nvGrpSpPr>
          <p:cNvPr id="2" name="Group 1">
            <a:extLst>
              <a:ext uri="{FF2B5EF4-FFF2-40B4-BE49-F238E27FC236}">
                <a16:creationId xmlns:a16="http://schemas.microsoft.com/office/drawing/2014/main" id="{DDE4EF67-4177-461B-929D-993248C0AB2E}"/>
              </a:ext>
            </a:extLst>
          </p:cNvPr>
          <p:cNvGrpSpPr/>
          <p:nvPr/>
        </p:nvGrpSpPr>
        <p:grpSpPr>
          <a:xfrm>
            <a:off x="833240" y="2511172"/>
            <a:ext cx="9748496" cy="4255908"/>
            <a:chOff x="711320" y="2511172"/>
            <a:chExt cx="9748496" cy="4255908"/>
          </a:xfrm>
        </p:grpSpPr>
        <p:grpSp>
          <p:nvGrpSpPr>
            <p:cNvPr id="19" name="Group 18">
              <a:extLst>
                <a:ext uri="{FF2B5EF4-FFF2-40B4-BE49-F238E27FC236}">
                  <a16:creationId xmlns:a16="http://schemas.microsoft.com/office/drawing/2014/main" id="{2C719AB3-26CE-451D-9849-13E598FB6776}"/>
                </a:ext>
              </a:extLst>
            </p:cNvPr>
            <p:cNvGrpSpPr/>
            <p:nvPr/>
          </p:nvGrpSpPr>
          <p:grpSpPr>
            <a:xfrm>
              <a:off x="711320" y="2511172"/>
              <a:ext cx="7729558" cy="4255908"/>
              <a:chOff x="2876488" y="2442807"/>
              <a:chExt cx="7729558" cy="4255908"/>
            </a:xfrm>
          </p:grpSpPr>
          <p:pic>
            <p:nvPicPr>
              <p:cNvPr id="10242" name="Picture 2" descr="Uploading a task in MPO">
                <a:extLst>
                  <a:ext uri="{FF2B5EF4-FFF2-40B4-BE49-F238E27FC236}">
                    <a16:creationId xmlns:a16="http://schemas.microsoft.com/office/drawing/2014/main" id="{AC35BAA4-CDCA-413D-9698-B0E03C099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5211" y="2442807"/>
                <a:ext cx="5920835" cy="425590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93D30BC-A822-4B44-95C7-C0609BA8C6D6}"/>
                  </a:ext>
                </a:extLst>
              </p:cNvPr>
              <p:cNvSpPr/>
              <p:nvPr/>
            </p:nvSpPr>
            <p:spPr bwMode="gray">
              <a:xfrm>
                <a:off x="6096000" y="2448878"/>
                <a:ext cx="705394" cy="268195"/>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11" name="Rectangle 10">
                <a:extLst>
                  <a:ext uri="{FF2B5EF4-FFF2-40B4-BE49-F238E27FC236}">
                    <a16:creationId xmlns:a16="http://schemas.microsoft.com/office/drawing/2014/main" id="{1E905B8B-5E79-4DD2-ADCA-A610AA0D7E95}"/>
                  </a:ext>
                </a:extLst>
              </p:cNvPr>
              <p:cNvSpPr/>
              <p:nvPr/>
            </p:nvSpPr>
            <p:spPr bwMode="gray">
              <a:xfrm>
                <a:off x="2876488" y="4223760"/>
                <a:ext cx="1521340" cy="425806"/>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Click</a:t>
                </a:r>
                <a:r>
                  <a:rPr lang="en-US" sz="900" b="1" dirty="0">
                    <a:solidFill>
                      <a:schemeClr val="tx1">
                        <a:lumMod val="50000"/>
                        <a:lumOff val="50000"/>
                      </a:schemeClr>
                    </a:solidFill>
                  </a:rPr>
                  <a:t> Add task </a:t>
                </a:r>
                <a:r>
                  <a:rPr lang="en-US" sz="900" dirty="0">
                    <a:solidFill>
                      <a:schemeClr val="tx1">
                        <a:lumMod val="50000"/>
                        <a:lumOff val="50000"/>
                      </a:schemeClr>
                    </a:solidFill>
                  </a:rPr>
                  <a:t>to run</a:t>
                </a:r>
                <a:endParaRPr lang="pt-PT" sz="900" dirty="0">
                  <a:solidFill>
                    <a:schemeClr val="tx1">
                      <a:lumMod val="50000"/>
                      <a:lumOff val="50000"/>
                    </a:schemeClr>
                  </a:solidFill>
                </a:endParaRPr>
              </a:p>
            </p:txBody>
          </p:sp>
          <p:cxnSp>
            <p:nvCxnSpPr>
              <p:cNvPr id="13" name="Straight Connector 12">
                <a:extLst>
                  <a:ext uri="{FF2B5EF4-FFF2-40B4-BE49-F238E27FC236}">
                    <a16:creationId xmlns:a16="http://schemas.microsoft.com/office/drawing/2014/main" id="{2F84BDA5-2C4A-43DC-9DCD-0FF12F24F2E5}"/>
                  </a:ext>
                </a:extLst>
              </p:cNvPr>
              <p:cNvCxnSpPr>
                <a:cxnSpLocks/>
              </p:cNvCxnSpPr>
              <p:nvPr/>
            </p:nvCxnSpPr>
            <p:spPr>
              <a:xfrm flipH="1">
                <a:off x="4397829" y="4436663"/>
                <a:ext cx="287383"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EE4412B-3B29-4667-B509-43E1699F9ADB}"/>
                  </a:ext>
                </a:extLst>
              </p:cNvPr>
              <p:cNvSpPr/>
              <p:nvPr/>
            </p:nvSpPr>
            <p:spPr bwMode="gray">
              <a:xfrm>
                <a:off x="4685211" y="2702400"/>
                <a:ext cx="705394" cy="268195"/>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16" name="Rectangle 15">
                <a:extLst>
                  <a:ext uri="{FF2B5EF4-FFF2-40B4-BE49-F238E27FC236}">
                    <a16:creationId xmlns:a16="http://schemas.microsoft.com/office/drawing/2014/main" id="{0C0E6F5A-4C64-4F1B-970A-6898EC3C7926}"/>
                  </a:ext>
                </a:extLst>
              </p:cNvPr>
              <p:cNvSpPr/>
              <p:nvPr/>
            </p:nvSpPr>
            <p:spPr bwMode="gray">
              <a:xfrm>
                <a:off x="4685211" y="4302566"/>
                <a:ext cx="1881052" cy="268195"/>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sp>
          <p:nvSpPr>
            <p:cNvPr id="21" name="Rectangle 20">
              <a:extLst>
                <a:ext uri="{FF2B5EF4-FFF2-40B4-BE49-F238E27FC236}">
                  <a16:creationId xmlns:a16="http://schemas.microsoft.com/office/drawing/2014/main" id="{1DAC7E63-D3D6-4F02-9C44-194DE0CA8582}"/>
                </a:ext>
              </a:extLst>
            </p:cNvPr>
            <p:cNvSpPr/>
            <p:nvPr/>
          </p:nvSpPr>
          <p:spPr bwMode="gray">
            <a:xfrm>
              <a:off x="6316979" y="5470122"/>
              <a:ext cx="757647" cy="637715"/>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22" name="Straight Connector 21">
              <a:extLst>
                <a:ext uri="{FF2B5EF4-FFF2-40B4-BE49-F238E27FC236}">
                  <a16:creationId xmlns:a16="http://schemas.microsoft.com/office/drawing/2014/main" id="{1F8877A2-AB07-4E79-B883-222EF0ADCBA9}"/>
                </a:ext>
              </a:extLst>
            </p:cNvPr>
            <p:cNvCxnSpPr>
              <a:cxnSpLocks/>
            </p:cNvCxnSpPr>
            <p:nvPr/>
          </p:nvCxnSpPr>
          <p:spPr>
            <a:xfrm flipH="1">
              <a:off x="7074627" y="5667622"/>
              <a:ext cx="1506582"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8D387D-91B1-416C-AAA0-451296152AFB}"/>
                </a:ext>
              </a:extLst>
            </p:cNvPr>
            <p:cNvSpPr/>
            <p:nvPr/>
          </p:nvSpPr>
          <p:spPr bwMode="gray">
            <a:xfrm>
              <a:off x="8728261" y="5341064"/>
              <a:ext cx="1731555" cy="653115"/>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Counters for the number of tasks that have reached each endpoint</a:t>
              </a:r>
              <a:endParaRPr lang="pt-PT" sz="900" dirty="0">
                <a:solidFill>
                  <a:schemeClr val="tx1">
                    <a:lumMod val="50000"/>
                    <a:lumOff val="50000"/>
                  </a:schemeClr>
                </a:solidFill>
              </a:endParaRPr>
            </a:p>
          </p:txBody>
        </p:sp>
      </p:grpSp>
    </p:spTree>
    <p:extLst>
      <p:ext uri="{BB962C8B-B14F-4D97-AF65-F5344CB8AC3E}">
        <p14:creationId xmlns:p14="http://schemas.microsoft.com/office/powerpoint/2010/main" val="443621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a:t>
            </a:r>
            <a:r>
              <a:rPr lang="en-US" dirty="0">
                <a:latin typeface="Verdana"/>
              </a:rPr>
              <a:t>: Running Tasks in View mode</a:t>
            </a:r>
            <a:endParaRPr lang="pt-PT" dirty="0">
              <a:latin typeface="Verdana"/>
            </a:endParaRP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823478" cy="1754326"/>
          </a:xfrm>
          <a:prstGeom prst="rect">
            <a:avLst/>
          </a:prstGeom>
        </p:spPr>
        <p:txBody>
          <a:bodyPr wrap="square" lIns="0">
            <a:spAutoFit/>
          </a:bodyPr>
          <a:lstStyle/>
          <a:p>
            <a:pPr algn="l" fontAlgn="base"/>
            <a:r>
              <a:rPr lang="en-US" sz="1200" b="0" i="0" dirty="0">
                <a:solidFill>
                  <a:srgbClr val="071006"/>
                </a:solidFill>
                <a:effectLst/>
              </a:rPr>
              <a:t>In the </a:t>
            </a:r>
            <a:r>
              <a:rPr lang="en-US" sz="1200" b="1" i="0" dirty="0">
                <a:solidFill>
                  <a:srgbClr val="071006"/>
                </a:solidFill>
                <a:effectLst/>
              </a:rPr>
              <a:t>Final</a:t>
            </a:r>
            <a:r>
              <a:rPr lang="en-US" sz="1200" b="0" i="0" dirty="0">
                <a:solidFill>
                  <a:srgbClr val="071006"/>
                </a:solidFill>
                <a:effectLst/>
              </a:rPr>
              <a:t> nodes you will see counters for the number of tasks that have reached each endpoint. Additional information is available when you click any </a:t>
            </a:r>
            <a:r>
              <a:rPr lang="en-US" sz="1200" b="1" i="0" dirty="0">
                <a:solidFill>
                  <a:srgbClr val="071006"/>
                </a:solidFill>
                <a:effectLst/>
              </a:rPr>
              <a:t>Final</a:t>
            </a:r>
            <a:r>
              <a:rPr lang="en-US" sz="1200" b="0" i="0" dirty="0">
                <a:solidFill>
                  <a:srgbClr val="071006"/>
                </a:solidFill>
                <a:effectLst/>
              </a:rPr>
              <a:t> nodes. The information panel on the right that pops up contains </a:t>
            </a:r>
            <a:r>
              <a:rPr lang="en-US" sz="1200" b="1" i="0" dirty="0">
                <a:solidFill>
                  <a:srgbClr val="071006"/>
                </a:solidFill>
                <a:effectLst/>
              </a:rPr>
              <a:t>Statistics</a:t>
            </a:r>
            <a:r>
              <a:rPr lang="en-US" sz="1200" b="0" i="0" dirty="0">
                <a:solidFill>
                  <a:srgbClr val="071006"/>
                </a:solidFill>
                <a:effectLst/>
              </a:rPr>
              <a:t> about all the tasks that have been run and an </a:t>
            </a:r>
            <a:r>
              <a:rPr lang="en-US" sz="1200" b="1" i="0" dirty="0">
                <a:solidFill>
                  <a:srgbClr val="071006"/>
                </a:solidFill>
                <a:effectLst/>
              </a:rPr>
              <a:t>Archive</a:t>
            </a:r>
            <a:r>
              <a:rPr lang="en-US" sz="1200" b="0" i="0" dirty="0">
                <a:solidFill>
                  <a:srgbClr val="071006"/>
                </a:solidFill>
                <a:effectLst/>
              </a:rPr>
              <a:t> of responses and errors that the task has returned.</a:t>
            </a:r>
          </a:p>
          <a:p>
            <a:pPr algn="l" fontAlgn="base"/>
            <a:endParaRPr lang="en-US" sz="1200" dirty="0">
              <a:solidFill>
                <a:srgbClr val="071006"/>
              </a:solidFill>
            </a:endParaRPr>
          </a:p>
          <a:p>
            <a:pPr algn="l" fontAlgn="base"/>
            <a:r>
              <a:rPr lang="en-US" sz="1200" b="1" dirty="0">
                <a:solidFill>
                  <a:srgbClr val="071006"/>
                </a:solidFill>
              </a:rPr>
              <a:t>Note:</a:t>
            </a:r>
            <a:br>
              <a:rPr lang="en-US" sz="1200" dirty="0">
                <a:solidFill>
                  <a:srgbClr val="071006"/>
                </a:solidFill>
              </a:rPr>
            </a:br>
            <a:r>
              <a:rPr lang="en-US" sz="1200" dirty="0">
                <a:solidFill>
                  <a:srgbClr val="071006"/>
                </a:solidFill>
              </a:rPr>
              <a:t>Final nodes come in two types:</a:t>
            </a:r>
          </a:p>
          <a:p>
            <a:pPr marL="171450" indent="-171450" algn="l" fontAlgn="base">
              <a:buFont typeface="Arial" panose="020B0604020202020204" pitchFamily="34" charset="0"/>
              <a:buChar char="•"/>
            </a:pPr>
            <a:r>
              <a:rPr lang="en-US" sz="1200" dirty="0">
                <a:solidFill>
                  <a:srgbClr val="071006"/>
                </a:solidFill>
              </a:rPr>
              <a:t>End: Success</a:t>
            </a:r>
          </a:p>
          <a:p>
            <a:pPr marL="171450" indent="-171450" algn="l" fontAlgn="base">
              <a:buFont typeface="Arial" panose="020B0604020202020204" pitchFamily="34" charset="0"/>
              <a:buChar char="•"/>
            </a:pPr>
            <a:r>
              <a:rPr lang="en-US" sz="1200" dirty="0">
                <a:solidFill>
                  <a:srgbClr val="071006"/>
                </a:solidFill>
              </a:rPr>
              <a:t>End: Error nodes</a:t>
            </a:r>
          </a:p>
          <a:p>
            <a:pPr algn="l" fontAlgn="base"/>
            <a:r>
              <a:rPr lang="en-US" sz="1200" dirty="0">
                <a:solidFill>
                  <a:srgbClr val="071006"/>
                </a:solidFill>
              </a:rPr>
              <a:t>Both store information about tasks that have ended at their endpoints.</a:t>
            </a:r>
          </a:p>
        </p:txBody>
      </p:sp>
      <p:grpSp>
        <p:nvGrpSpPr>
          <p:cNvPr id="2" name="Group 1">
            <a:extLst>
              <a:ext uri="{FF2B5EF4-FFF2-40B4-BE49-F238E27FC236}">
                <a16:creationId xmlns:a16="http://schemas.microsoft.com/office/drawing/2014/main" id="{429DA4BA-DA6F-498F-93C4-78A2617BC60B}"/>
              </a:ext>
            </a:extLst>
          </p:cNvPr>
          <p:cNvGrpSpPr/>
          <p:nvPr/>
        </p:nvGrpSpPr>
        <p:grpSpPr>
          <a:xfrm>
            <a:off x="1722685" y="3249835"/>
            <a:ext cx="9563624" cy="3440403"/>
            <a:chOff x="2069482" y="3249835"/>
            <a:chExt cx="9563624" cy="3440403"/>
          </a:xfrm>
        </p:grpSpPr>
        <p:grpSp>
          <p:nvGrpSpPr>
            <p:cNvPr id="31" name="Group 30">
              <a:extLst>
                <a:ext uri="{FF2B5EF4-FFF2-40B4-BE49-F238E27FC236}">
                  <a16:creationId xmlns:a16="http://schemas.microsoft.com/office/drawing/2014/main" id="{8DEC3C50-C8E6-4437-B326-1442154582DB}"/>
                </a:ext>
              </a:extLst>
            </p:cNvPr>
            <p:cNvGrpSpPr/>
            <p:nvPr/>
          </p:nvGrpSpPr>
          <p:grpSpPr>
            <a:xfrm>
              <a:off x="2069482" y="3288409"/>
              <a:ext cx="1693889" cy="3286130"/>
              <a:chOff x="8497120" y="3158238"/>
              <a:chExt cx="1805120" cy="3613111"/>
            </a:xfrm>
          </p:grpSpPr>
          <p:grpSp>
            <p:nvGrpSpPr>
              <p:cNvPr id="29" name="Group 28">
                <a:extLst>
                  <a:ext uri="{FF2B5EF4-FFF2-40B4-BE49-F238E27FC236}">
                    <a16:creationId xmlns:a16="http://schemas.microsoft.com/office/drawing/2014/main" id="{78BCF891-9560-4CD3-9BD4-60A843ED2725}"/>
                  </a:ext>
                </a:extLst>
              </p:cNvPr>
              <p:cNvGrpSpPr/>
              <p:nvPr/>
            </p:nvGrpSpPr>
            <p:grpSpPr>
              <a:xfrm>
                <a:off x="8497120" y="3158238"/>
                <a:ext cx="1805120" cy="3613111"/>
                <a:chOff x="8497120" y="3158238"/>
                <a:chExt cx="1805120" cy="3613111"/>
              </a:xfrm>
            </p:grpSpPr>
            <p:pic>
              <p:nvPicPr>
                <p:cNvPr id="30" name="Picture 29">
                  <a:extLst>
                    <a:ext uri="{FF2B5EF4-FFF2-40B4-BE49-F238E27FC236}">
                      <a16:creationId xmlns:a16="http://schemas.microsoft.com/office/drawing/2014/main" id="{9917F0C4-E111-44D2-A2F0-77822D9717D6}"/>
                    </a:ext>
                  </a:extLst>
                </p:cNvPr>
                <p:cNvPicPr>
                  <a:picLocks noChangeAspect="1"/>
                </p:cNvPicPr>
                <p:nvPr/>
              </p:nvPicPr>
              <p:blipFill>
                <a:blip r:embed="rId3"/>
                <a:stretch>
                  <a:fillRect/>
                </a:stretch>
              </p:blipFill>
              <p:spPr>
                <a:xfrm>
                  <a:off x="8684575" y="3158238"/>
                  <a:ext cx="1617665" cy="3239304"/>
                </a:xfrm>
                <a:prstGeom prst="rect">
                  <a:avLst/>
                </a:prstGeom>
              </p:spPr>
            </p:pic>
            <p:sp>
              <p:nvSpPr>
                <p:cNvPr id="33" name="TextBox 32">
                  <a:extLst>
                    <a:ext uri="{FF2B5EF4-FFF2-40B4-BE49-F238E27FC236}">
                      <a16:creationId xmlns:a16="http://schemas.microsoft.com/office/drawing/2014/main" id="{30E0BA06-5160-49A3-BA6F-8E356F972440}"/>
                    </a:ext>
                  </a:extLst>
                </p:cNvPr>
                <p:cNvSpPr txBox="1"/>
                <p:nvPr/>
              </p:nvSpPr>
              <p:spPr>
                <a:xfrm>
                  <a:off x="8497120" y="6540517"/>
                  <a:ext cx="1570679" cy="230832"/>
                </a:xfrm>
                <a:prstGeom prst="rect">
                  <a:avLst/>
                </a:prstGeom>
                <a:noFill/>
              </p:spPr>
              <p:txBody>
                <a:bodyPr wrap="square">
                  <a:spAutoFit/>
                </a:bodyPr>
                <a:lstStyle/>
                <a:p>
                  <a:pPr algn="r">
                    <a:spcBef>
                      <a:spcPts val="600"/>
                    </a:spcBef>
                    <a:buSzPct val="100000"/>
                  </a:pPr>
                  <a:r>
                    <a:rPr lang="en-US" sz="900" dirty="0">
                      <a:solidFill>
                        <a:schemeClr val="tx1">
                          <a:lumMod val="50000"/>
                          <a:lumOff val="50000"/>
                        </a:schemeClr>
                      </a:solidFill>
                    </a:rPr>
                    <a:t>View option: Statistics</a:t>
                  </a:r>
                </a:p>
              </p:txBody>
            </p:sp>
            <p:sp>
              <p:nvSpPr>
                <p:cNvPr id="37" name="Left Brace 36">
                  <a:extLst>
                    <a:ext uri="{FF2B5EF4-FFF2-40B4-BE49-F238E27FC236}">
                      <a16:creationId xmlns:a16="http://schemas.microsoft.com/office/drawing/2014/main" id="{1414C29D-25FE-4404-870A-E190C01153AB}"/>
                    </a:ext>
                  </a:extLst>
                </p:cNvPr>
                <p:cNvSpPr/>
                <p:nvPr/>
              </p:nvSpPr>
              <p:spPr>
                <a:xfrm rot="5400000" flipH="1">
                  <a:off x="9470062" y="5668718"/>
                  <a:ext cx="46688" cy="1617664"/>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grpSp>
          <p:sp>
            <p:nvSpPr>
              <p:cNvPr id="39" name="Rectangle 38">
                <a:extLst>
                  <a:ext uri="{FF2B5EF4-FFF2-40B4-BE49-F238E27FC236}">
                    <a16:creationId xmlns:a16="http://schemas.microsoft.com/office/drawing/2014/main" id="{34FCD925-D79E-4E37-85B2-9D7674407D6F}"/>
                  </a:ext>
                </a:extLst>
              </p:cNvPr>
              <p:cNvSpPr/>
              <p:nvPr/>
            </p:nvSpPr>
            <p:spPr bwMode="gray">
              <a:xfrm>
                <a:off x="8701098" y="3330946"/>
                <a:ext cx="862002" cy="198157"/>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grpSp>
          <p:nvGrpSpPr>
            <p:cNvPr id="32" name="Group 31">
              <a:extLst>
                <a:ext uri="{FF2B5EF4-FFF2-40B4-BE49-F238E27FC236}">
                  <a16:creationId xmlns:a16="http://schemas.microsoft.com/office/drawing/2014/main" id="{00E79F70-D670-48D9-BD09-35C55BC64BDB}"/>
                </a:ext>
              </a:extLst>
            </p:cNvPr>
            <p:cNvGrpSpPr/>
            <p:nvPr/>
          </p:nvGrpSpPr>
          <p:grpSpPr>
            <a:xfrm>
              <a:off x="4021804" y="3249835"/>
              <a:ext cx="7611302" cy="3440403"/>
              <a:chOff x="237691" y="3330946"/>
              <a:chExt cx="7611302" cy="3440403"/>
            </a:xfrm>
          </p:grpSpPr>
          <p:grpSp>
            <p:nvGrpSpPr>
              <p:cNvPr id="15" name="Group 14">
                <a:extLst>
                  <a:ext uri="{FF2B5EF4-FFF2-40B4-BE49-F238E27FC236}">
                    <a16:creationId xmlns:a16="http://schemas.microsoft.com/office/drawing/2014/main" id="{BE81D0D3-96B6-43E8-8E22-A0B3D771C041}"/>
                  </a:ext>
                </a:extLst>
              </p:cNvPr>
              <p:cNvGrpSpPr/>
              <p:nvPr/>
            </p:nvGrpSpPr>
            <p:grpSpPr>
              <a:xfrm>
                <a:off x="237691" y="3330946"/>
                <a:ext cx="7611302" cy="3083286"/>
                <a:chOff x="3032740" y="3055835"/>
                <a:chExt cx="7803869" cy="3399578"/>
              </a:xfrm>
            </p:grpSpPr>
            <p:grpSp>
              <p:nvGrpSpPr>
                <p:cNvPr id="4" name="Group 3">
                  <a:extLst>
                    <a:ext uri="{FF2B5EF4-FFF2-40B4-BE49-F238E27FC236}">
                      <a16:creationId xmlns:a16="http://schemas.microsoft.com/office/drawing/2014/main" id="{35FC8AB2-A344-47D6-9146-D07CECEBD6FF}"/>
                    </a:ext>
                  </a:extLst>
                </p:cNvPr>
                <p:cNvGrpSpPr/>
                <p:nvPr/>
              </p:nvGrpSpPr>
              <p:grpSpPr>
                <a:xfrm>
                  <a:off x="4282796" y="3055835"/>
                  <a:ext cx="4836701" cy="3399578"/>
                  <a:chOff x="3958946" y="3065169"/>
                  <a:chExt cx="4836701" cy="3399578"/>
                </a:xfrm>
              </p:grpSpPr>
              <p:pic>
                <p:nvPicPr>
                  <p:cNvPr id="11268" name="Picture 4" descr="A completed API Call with returned payload">
                    <a:extLst>
                      <a:ext uri="{FF2B5EF4-FFF2-40B4-BE49-F238E27FC236}">
                        <a16:creationId xmlns:a16="http://schemas.microsoft.com/office/drawing/2014/main" id="{49B93B55-19A7-4BCF-B0D6-295925426F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996"/>
                  <a:stretch/>
                </p:blipFill>
                <p:spPr bwMode="auto">
                  <a:xfrm>
                    <a:off x="4116029" y="3065169"/>
                    <a:ext cx="4679618" cy="339957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7081FB64-B09B-42F7-AA43-FCF9455394F4}"/>
                      </a:ext>
                    </a:extLst>
                  </p:cNvPr>
                  <p:cNvSpPr/>
                  <p:nvPr/>
                </p:nvSpPr>
                <p:spPr bwMode="gray">
                  <a:xfrm>
                    <a:off x="5543372" y="4485621"/>
                    <a:ext cx="466904" cy="362034"/>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23" name="Straight Connector 22">
                    <a:extLst>
                      <a:ext uri="{FF2B5EF4-FFF2-40B4-BE49-F238E27FC236}">
                        <a16:creationId xmlns:a16="http://schemas.microsoft.com/office/drawing/2014/main" id="{AE39803A-0F4D-4460-84A3-0EC616718C62}"/>
                      </a:ext>
                    </a:extLst>
                  </p:cNvPr>
                  <p:cNvCxnSpPr>
                    <a:cxnSpLocks/>
                  </p:cNvCxnSpPr>
                  <p:nvPr/>
                </p:nvCxnSpPr>
                <p:spPr>
                  <a:xfrm flipH="1">
                    <a:off x="3958946" y="4666638"/>
                    <a:ext cx="1584428"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3FBBA007-07EA-450E-81EA-E8F7C1218936}"/>
                    </a:ext>
                  </a:extLst>
                </p:cNvPr>
                <p:cNvSpPr/>
                <p:nvPr/>
              </p:nvSpPr>
              <p:spPr bwMode="gray">
                <a:xfrm>
                  <a:off x="3032740" y="4412093"/>
                  <a:ext cx="1172805" cy="425806"/>
                </a:xfrm>
                <a:prstGeom prst="rect">
                  <a:avLst/>
                </a:prstGeom>
                <a:noFill/>
                <a:ln w="19050" algn="ctr">
                  <a:no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number of times it ran unsuccessfully</a:t>
                  </a:r>
                  <a:endParaRPr lang="pt-PT" sz="900" dirty="0">
                    <a:solidFill>
                      <a:schemeClr val="tx1">
                        <a:lumMod val="50000"/>
                        <a:lumOff val="50000"/>
                      </a:schemeClr>
                    </a:solidFill>
                  </a:endParaRPr>
                </a:p>
              </p:txBody>
            </p:sp>
            <p:sp>
              <p:nvSpPr>
                <p:cNvPr id="26" name="Rectangle 25">
                  <a:extLst>
                    <a:ext uri="{FF2B5EF4-FFF2-40B4-BE49-F238E27FC236}">
                      <a16:creationId xmlns:a16="http://schemas.microsoft.com/office/drawing/2014/main" id="{9D22C14F-A0AA-484D-B01B-395F2CF425AD}"/>
                    </a:ext>
                  </a:extLst>
                </p:cNvPr>
                <p:cNvSpPr/>
                <p:nvPr/>
              </p:nvSpPr>
              <p:spPr bwMode="gray">
                <a:xfrm>
                  <a:off x="6848296" y="3724275"/>
                  <a:ext cx="1952803" cy="2657474"/>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27" name="Straight Connector 26">
                  <a:extLst>
                    <a:ext uri="{FF2B5EF4-FFF2-40B4-BE49-F238E27FC236}">
                      <a16:creationId xmlns:a16="http://schemas.microsoft.com/office/drawing/2014/main" id="{DA170FCB-E33D-4201-B09C-93D80A098A8B}"/>
                    </a:ext>
                  </a:extLst>
                </p:cNvPr>
                <p:cNvCxnSpPr>
                  <a:cxnSpLocks/>
                </p:cNvCxnSpPr>
                <p:nvPr/>
              </p:nvCxnSpPr>
              <p:spPr>
                <a:xfrm flipH="1">
                  <a:off x="8801099" y="4837900"/>
                  <a:ext cx="514351"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50AA9DA-9350-40C6-AEC5-A4292F312F47}"/>
                    </a:ext>
                  </a:extLst>
                </p:cNvPr>
                <p:cNvSpPr/>
                <p:nvPr/>
              </p:nvSpPr>
              <p:spPr bwMode="gray">
                <a:xfrm>
                  <a:off x="9315269" y="4624997"/>
                  <a:ext cx="1521340" cy="425806"/>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Information Panel</a:t>
                  </a:r>
                  <a:endParaRPr lang="pt-PT" sz="900" dirty="0">
                    <a:solidFill>
                      <a:schemeClr val="tx1">
                        <a:lumMod val="50000"/>
                        <a:lumOff val="50000"/>
                      </a:schemeClr>
                    </a:solidFill>
                  </a:endParaRPr>
                </a:p>
              </p:txBody>
            </p:sp>
          </p:grpSp>
          <p:sp>
            <p:nvSpPr>
              <p:cNvPr id="34" name="TextBox 33">
                <a:extLst>
                  <a:ext uri="{FF2B5EF4-FFF2-40B4-BE49-F238E27FC236}">
                    <a16:creationId xmlns:a16="http://schemas.microsoft.com/office/drawing/2014/main" id="{C2A4BB42-4FCF-4E34-9E2B-17BF721F5501}"/>
                  </a:ext>
                </a:extLst>
              </p:cNvPr>
              <p:cNvSpPr txBox="1"/>
              <p:nvPr/>
            </p:nvSpPr>
            <p:spPr>
              <a:xfrm>
                <a:off x="3106840" y="6540517"/>
                <a:ext cx="1570679" cy="230832"/>
              </a:xfrm>
              <a:prstGeom prst="rect">
                <a:avLst/>
              </a:prstGeom>
              <a:noFill/>
            </p:spPr>
            <p:txBody>
              <a:bodyPr wrap="square">
                <a:spAutoFit/>
              </a:bodyPr>
              <a:lstStyle/>
              <a:p>
                <a:pPr algn="r">
                  <a:spcBef>
                    <a:spcPts val="600"/>
                  </a:spcBef>
                  <a:buSzPct val="100000"/>
                </a:pPr>
                <a:r>
                  <a:rPr lang="en-US" sz="900" dirty="0">
                    <a:solidFill>
                      <a:schemeClr val="tx1">
                        <a:lumMod val="50000"/>
                        <a:lumOff val="50000"/>
                      </a:schemeClr>
                    </a:solidFill>
                  </a:rPr>
                  <a:t>View option: Achieve</a:t>
                </a:r>
              </a:p>
            </p:txBody>
          </p:sp>
          <p:sp>
            <p:nvSpPr>
              <p:cNvPr id="36" name="Left Brace 35">
                <a:extLst>
                  <a:ext uri="{FF2B5EF4-FFF2-40B4-BE49-F238E27FC236}">
                    <a16:creationId xmlns:a16="http://schemas.microsoft.com/office/drawing/2014/main" id="{E5EB0063-C4AE-4DDA-9D27-89ABE94656AC}"/>
                  </a:ext>
                </a:extLst>
              </p:cNvPr>
              <p:cNvSpPr/>
              <p:nvPr/>
            </p:nvSpPr>
            <p:spPr>
              <a:xfrm rot="5400000" flipH="1">
                <a:off x="3882230" y="4187408"/>
                <a:ext cx="80985" cy="4625232"/>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sp>
            <p:nvSpPr>
              <p:cNvPr id="40" name="Rectangle 39">
                <a:extLst>
                  <a:ext uri="{FF2B5EF4-FFF2-40B4-BE49-F238E27FC236}">
                    <a16:creationId xmlns:a16="http://schemas.microsoft.com/office/drawing/2014/main" id="{17CD38A6-62AF-43F6-8DC4-04DC4AE9DCE7}"/>
                  </a:ext>
                </a:extLst>
              </p:cNvPr>
              <p:cNvSpPr/>
              <p:nvPr/>
            </p:nvSpPr>
            <p:spPr bwMode="gray">
              <a:xfrm>
                <a:off x="5012568" y="3529103"/>
                <a:ext cx="1019932" cy="209485"/>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grpSp>
    </p:spTree>
    <p:extLst>
      <p:ext uri="{BB962C8B-B14F-4D97-AF65-F5344CB8AC3E}">
        <p14:creationId xmlns:p14="http://schemas.microsoft.com/office/powerpoint/2010/main" val="1992360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7B049C-9C74-4B9D-9D85-CBAC47C89093}"/>
              </a:ext>
            </a:extLst>
          </p:cNvPr>
          <p:cNvSpPr txBox="1">
            <a:spLocks/>
          </p:cNvSpPr>
          <p:nvPr/>
        </p:nvSpPr>
        <p:spPr>
          <a:xfrm>
            <a:off x="886619" y="3206795"/>
            <a:ext cx="10418763" cy="1592262"/>
          </a:xfrm>
          <a:prstGeom prst="rect">
            <a:avLst/>
          </a:prstGeom>
          <a:noFill/>
          <a:ln>
            <a:noFill/>
          </a:ln>
        </p:spPr>
        <p:txBody>
          <a:bodyPr spcFirstLastPara="1" wrap="square" lIns="201025" tIns="201025" rIns="201025" bIns="2010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12121"/>
              </a:buClr>
              <a:buSzPts val="6600"/>
              <a:buFont typeface="Roboto"/>
              <a:buNone/>
              <a:defRPr sz="6600" b="1" i="0" u="none" strike="noStrike" cap="none">
                <a:solidFill>
                  <a:srgbClr val="212121"/>
                </a:solidFill>
                <a:latin typeface="Roboto"/>
                <a:ea typeface="Roboto"/>
                <a:cs typeface="Roboto"/>
                <a:sym typeface="Roboto"/>
              </a:defRPr>
            </a:lvl1pPr>
            <a:lvl2pPr marR="0" lvl="1"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2pPr>
            <a:lvl3pPr marR="0" lvl="2"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3pPr>
            <a:lvl4pPr marR="0" lvl="3"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4pPr>
            <a:lvl5pPr marR="0" lvl="4"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5pPr>
            <a:lvl6pPr marR="0" lvl="5"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6pPr>
            <a:lvl7pPr marR="0" lvl="6"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7pPr>
            <a:lvl8pPr marR="0" lvl="7"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8pPr>
            <a:lvl9pPr marR="0" lvl="8"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9pPr>
          </a:lstStyle>
          <a:p>
            <a:pPr marL="0" marR="0" lvl="0" indent="0" algn="l" defTabSz="914400" rtl="0" eaLnBrk="1" fontAlgn="auto" latinLnBrk="0" hangingPunct="1">
              <a:lnSpc>
                <a:spcPct val="100000"/>
              </a:lnSpc>
              <a:spcBef>
                <a:spcPts val="0"/>
              </a:spcBef>
              <a:spcAft>
                <a:spcPts val="0"/>
              </a:spcAft>
              <a:buClr>
                <a:srgbClr val="212121"/>
              </a:buClr>
              <a:buSzPts val="6600"/>
              <a:buFont typeface="Roboto"/>
              <a:buNone/>
              <a:tabLst/>
              <a:defRPr/>
            </a:pPr>
            <a:r>
              <a:rPr lang="pt-PT" sz="3850" b="1" kern="1200" dirty="0">
                <a:solidFill>
                  <a:schemeClr val="bg1"/>
                </a:solidFill>
                <a:latin typeface="+mj-lt"/>
                <a:ea typeface="Open Sans" panose="020B0606030504020204" pitchFamily="34" charset="0"/>
                <a:cs typeface="Open Sans" panose="020B0606030504020204" pitchFamily="34" charset="0"/>
              </a:rPr>
              <a:t>V. Mambu Process Orchestrator</a:t>
            </a:r>
            <a:endParaRPr kumimoji="0" lang="pt-PT" sz="3850" b="1" i="0" u="none" strike="noStrike" kern="1200" cap="none" spc="0" normalizeH="0" baseline="0" noProof="0" dirty="0">
              <a:ln>
                <a:noFill/>
              </a:ln>
              <a:solidFill>
                <a:srgbClr val="FFFFFF"/>
              </a:solidFill>
              <a:effectLst/>
              <a:uLnTx/>
              <a:uFillTx/>
              <a:latin typeface="Arial"/>
              <a:ea typeface="Open Sans" panose="020B0606030504020204" pitchFamily="34" charset="0"/>
              <a:cs typeface="Open Sans" panose="020B0606030504020204" pitchFamily="34" charset="0"/>
              <a:sym typeface="Roboto"/>
            </a:endParaRPr>
          </a:p>
        </p:txBody>
      </p:sp>
      <p:sp>
        <p:nvSpPr>
          <p:cNvPr id="9" name="Frame 8">
            <a:extLst>
              <a:ext uri="{FF2B5EF4-FFF2-40B4-BE49-F238E27FC236}">
                <a16:creationId xmlns:a16="http://schemas.microsoft.com/office/drawing/2014/main" id="{57A572B2-184F-461D-B4F3-0C5762BF2881}"/>
              </a:ext>
            </a:extLst>
          </p:cNvPr>
          <p:cNvSpPr/>
          <p:nvPr/>
        </p:nvSpPr>
        <p:spPr>
          <a:xfrm>
            <a:off x="0" y="0"/>
            <a:ext cx="12192000" cy="6908800"/>
          </a:xfrm>
          <a:prstGeom prst="frame">
            <a:avLst>
              <a:gd name="adj1" fmla="val 435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10" name="Picture 9">
            <a:extLst>
              <a:ext uri="{FF2B5EF4-FFF2-40B4-BE49-F238E27FC236}">
                <a16:creationId xmlns:a16="http://schemas.microsoft.com/office/drawing/2014/main" id="{D0FD6412-C4E3-4EAC-A45C-379493D94552}"/>
              </a:ext>
            </a:extLst>
          </p:cNvPr>
          <p:cNvPicPr>
            <a:picLocks noChangeAspect="1"/>
          </p:cNvPicPr>
          <p:nvPr/>
        </p:nvPicPr>
        <p:blipFill>
          <a:blip r:embed="rId3"/>
          <a:stretch>
            <a:fillRect/>
          </a:stretch>
        </p:blipFill>
        <p:spPr>
          <a:xfrm>
            <a:off x="276099" y="6270522"/>
            <a:ext cx="1019302" cy="346178"/>
          </a:xfrm>
          <a:prstGeom prst="rect">
            <a:avLst/>
          </a:prstGeom>
          <a:solidFill>
            <a:schemeClr val="bg1"/>
          </a:solidFill>
          <a:ln>
            <a:solidFill>
              <a:schemeClr val="bg1"/>
            </a:solidFill>
          </a:ln>
        </p:spPr>
      </p:pic>
      <p:sp>
        <p:nvSpPr>
          <p:cNvPr id="6" name="Title 1">
            <a:extLst>
              <a:ext uri="{FF2B5EF4-FFF2-40B4-BE49-F238E27FC236}">
                <a16:creationId xmlns:a16="http://schemas.microsoft.com/office/drawing/2014/main" id="{60E83823-F697-442E-8E2B-2664DCF5C0B3}"/>
              </a:ext>
            </a:extLst>
          </p:cNvPr>
          <p:cNvSpPr txBox="1">
            <a:spLocks/>
          </p:cNvSpPr>
          <p:nvPr/>
        </p:nvSpPr>
        <p:spPr>
          <a:xfrm>
            <a:off x="1000769" y="2116432"/>
            <a:ext cx="7919545" cy="204951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pt-PT" sz="3850" b="1" i="0" u="none" strike="noStrike" kern="1200" cap="none" spc="0" normalizeH="0" baseline="0" noProof="0" dirty="0">
              <a:ln>
                <a:noFill/>
              </a:ln>
              <a:solidFill>
                <a:srgbClr val="FFFFFF"/>
              </a:solidFill>
              <a:effectLst/>
              <a:uLnTx/>
              <a:uFillTx/>
              <a:latin typeface="Arial"/>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246754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a:t>
            </a:r>
            <a:r>
              <a:rPr lang="en-US" dirty="0">
                <a:latin typeface="Verdana"/>
              </a:rPr>
              <a:t>: Running Tasks in View mode</a:t>
            </a:r>
            <a:endParaRPr lang="pt-PT" dirty="0">
              <a:latin typeface="Verdana"/>
            </a:endParaRP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515600" cy="461665"/>
          </a:xfrm>
          <a:prstGeom prst="rect">
            <a:avLst/>
          </a:prstGeom>
        </p:spPr>
        <p:txBody>
          <a:bodyPr wrap="square" lIns="0">
            <a:spAutoFit/>
          </a:bodyPr>
          <a:lstStyle/>
          <a:p>
            <a:pPr algn="l" fontAlgn="base"/>
            <a:r>
              <a:rPr lang="en-US" sz="1200" b="0" i="0" dirty="0">
                <a:solidFill>
                  <a:srgbClr val="071006"/>
                </a:solidFill>
                <a:effectLst/>
              </a:rPr>
              <a:t>Under the </a:t>
            </a:r>
            <a:r>
              <a:rPr lang="en-US" sz="1200" b="1" i="0" dirty="0">
                <a:solidFill>
                  <a:srgbClr val="071006"/>
                </a:solidFill>
                <a:effectLst/>
              </a:rPr>
              <a:t>Archive</a:t>
            </a:r>
            <a:r>
              <a:rPr lang="en-US" sz="1200" b="0" i="0" dirty="0">
                <a:solidFill>
                  <a:srgbClr val="071006"/>
                </a:solidFill>
                <a:effectLst/>
              </a:rPr>
              <a:t> tab you can export you can view responses and errors in JSON or as a table, which you can also export as a CSV. To reset the task counter for an endpoint, click the three-dot menu and select </a:t>
            </a:r>
            <a:r>
              <a:rPr lang="en-US" sz="1200" b="1" i="0" dirty="0">
                <a:solidFill>
                  <a:srgbClr val="071006"/>
                </a:solidFill>
                <a:effectLst/>
              </a:rPr>
              <a:t>Reset Counter</a:t>
            </a:r>
            <a:r>
              <a:rPr lang="en-US" sz="1200" b="0" i="0" dirty="0">
                <a:solidFill>
                  <a:srgbClr val="071006"/>
                </a:solidFill>
                <a:effectLst/>
              </a:rPr>
              <a:t>.</a:t>
            </a:r>
            <a:endParaRPr lang="en-US" sz="1200" dirty="0">
              <a:solidFill>
                <a:srgbClr val="071006"/>
              </a:solidFill>
            </a:endParaRPr>
          </a:p>
        </p:txBody>
      </p:sp>
      <p:cxnSp>
        <p:nvCxnSpPr>
          <p:cNvPr id="51" name="Straight Connector 50">
            <a:extLst>
              <a:ext uri="{FF2B5EF4-FFF2-40B4-BE49-F238E27FC236}">
                <a16:creationId xmlns:a16="http://schemas.microsoft.com/office/drawing/2014/main" id="{51EB7323-98AE-4333-85B0-0721DEBF9F43}"/>
              </a:ext>
            </a:extLst>
          </p:cNvPr>
          <p:cNvCxnSpPr>
            <a:cxnSpLocks/>
          </p:cNvCxnSpPr>
          <p:nvPr/>
        </p:nvCxnSpPr>
        <p:spPr>
          <a:xfrm flipH="1">
            <a:off x="6876871" y="3191036"/>
            <a:ext cx="248480"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A41EF70-0678-4AFC-B3DE-498344E52C34}"/>
              </a:ext>
            </a:extLst>
          </p:cNvPr>
          <p:cNvGrpSpPr/>
          <p:nvPr/>
        </p:nvGrpSpPr>
        <p:grpSpPr>
          <a:xfrm>
            <a:off x="260423" y="2129439"/>
            <a:ext cx="6299102" cy="4398431"/>
            <a:chOff x="260423" y="2129439"/>
            <a:chExt cx="6299102" cy="4398431"/>
          </a:xfrm>
        </p:grpSpPr>
        <p:grpSp>
          <p:nvGrpSpPr>
            <p:cNvPr id="26" name="Group 25">
              <a:extLst>
                <a:ext uri="{FF2B5EF4-FFF2-40B4-BE49-F238E27FC236}">
                  <a16:creationId xmlns:a16="http://schemas.microsoft.com/office/drawing/2014/main" id="{F4E55822-ADDA-4631-A896-FDAF50FF2891}"/>
                </a:ext>
              </a:extLst>
            </p:cNvPr>
            <p:cNvGrpSpPr/>
            <p:nvPr/>
          </p:nvGrpSpPr>
          <p:grpSpPr>
            <a:xfrm>
              <a:off x="260423" y="2129439"/>
              <a:ext cx="6299102" cy="4091237"/>
              <a:chOff x="247650" y="2129439"/>
              <a:chExt cx="6299102" cy="4091237"/>
            </a:xfrm>
          </p:grpSpPr>
          <p:pic>
            <p:nvPicPr>
              <p:cNvPr id="4" name="Picture 3">
                <a:extLst>
                  <a:ext uri="{FF2B5EF4-FFF2-40B4-BE49-F238E27FC236}">
                    <a16:creationId xmlns:a16="http://schemas.microsoft.com/office/drawing/2014/main" id="{FE3E8561-06B9-4AEA-920A-007E113EF184}"/>
                  </a:ext>
                </a:extLst>
              </p:cNvPr>
              <p:cNvPicPr>
                <a:picLocks noChangeAspect="1"/>
              </p:cNvPicPr>
              <p:nvPr/>
            </p:nvPicPr>
            <p:blipFill>
              <a:blip r:embed="rId3"/>
              <a:stretch>
                <a:fillRect/>
              </a:stretch>
            </p:blipFill>
            <p:spPr>
              <a:xfrm>
                <a:off x="2560350" y="2129439"/>
                <a:ext cx="2048092" cy="4091237"/>
              </a:xfrm>
              <a:prstGeom prst="rect">
                <a:avLst/>
              </a:prstGeom>
            </p:spPr>
          </p:pic>
          <p:sp>
            <p:nvSpPr>
              <p:cNvPr id="32" name="Rectangle 31">
                <a:extLst>
                  <a:ext uri="{FF2B5EF4-FFF2-40B4-BE49-F238E27FC236}">
                    <a16:creationId xmlns:a16="http://schemas.microsoft.com/office/drawing/2014/main" id="{80557EA4-C9F2-4120-8569-000DEBD487C2}"/>
                  </a:ext>
                </a:extLst>
              </p:cNvPr>
              <p:cNvSpPr/>
              <p:nvPr/>
            </p:nvSpPr>
            <p:spPr bwMode="gray">
              <a:xfrm>
                <a:off x="247650" y="2611914"/>
                <a:ext cx="2282648" cy="329243"/>
              </a:xfrm>
              <a:prstGeom prst="rect">
                <a:avLst/>
              </a:prstGeom>
              <a:noFill/>
              <a:ln w="19050" algn="ctr">
                <a:noFill/>
                <a:miter lim="800000"/>
                <a:headEnd/>
                <a:tailEnd/>
              </a:ln>
            </p:spPr>
            <p:txBody>
              <a:bodyPr wrap="square" lIns="88900" tIns="88900" rIns="88900" bIns="88900" rtlCol="0" anchor="ctr"/>
              <a:lstStyle/>
              <a:p>
                <a:pPr algn="r">
                  <a:lnSpc>
                    <a:spcPct val="106000"/>
                  </a:lnSpc>
                </a:pPr>
                <a:r>
                  <a:rPr lang="en-US" sz="900" b="1" dirty="0">
                    <a:solidFill>
                      <a:schemeClr val="tx1">
                        <a:lumMod val="50000"/>
                        <a:lumOff val="50000"/>
                      </a:schemeClr>
                    </a:solidFill>
                  </a:rPr>
                  <a:t>Task ID</a:t>
                </a:r>
                <a:r>
                  <a:rPr lang="en-US" sz="900" dirty="0">
                    <a:solidFill>
                      <a:schemeClr val="tx1">
                        <a:lumMod val="50000"/>
                        <a:lumOff val="50000"/>
                      </a:schemeClr>
                    </a:solidFill>
                  </a:rPr>
                  <a:t>: Unique value in the entire system</a:t>
                </a:r>
              </a:p>
            </p:txBody>
          </p:sp>
          <p:sp>
            <p:nvSpPr>
              <p:cNvPr id="42" name="Rectangle 41">
                <a:extLst>
                  <a:ext uri="{FF2B5EF4-FFF2-40B4-BE49-F238E27FC236}">
                    <a16:creationId xmlns:a16="http://schemas.microsoft.com/office/drawing/2014/main" id="{9D7EC8B4-75F2-4256-8E29-D818B9C46D5C}"/>
                  </a:ext>
                </a:extLst>
              </p:cNvPr>
              <p:cNvSpPr/>
              <p:nvPr/>
            </p:nvSpPr>
            <p:spPr bwMode="gray">
              <a:xfrm>
                <a:off x="2701448" y="2901438"/>
                <a:ext cx="1017112" cy="112890"/>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43" name="Rectangle 42">
                <a:extLst>
                  <a:ext uri="{FF2B5EF4-FFF2-40B4-BE49-F238E27FC236}">
                    <a16:creationId xmlns:a16="http://schemas.microsoft.com/office/drawing/2014/main" id="{D99D2206-F61D-433E-BF21-A9B419AE3A0A}"/>
                  </a:ext>
                </a:extLst>
              </p:cNvPr>
              <p:cNvSpPr/>
              <p:nvPr/>
            </p:nvSpPr>
            <p:spPr bwMode="gray">
              <a:xfrm>
                <a:off x="2701448" y="3043641"/>
                <a:ext cx="1017112" cy="112890"/>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55" name="Straight Connector 54">
                <a:extLst>
                  <a:ext uri="{FF2B5EF4-FFF2-40B4-BE49-F238E27FC236}">
                    <a16:creationId xmlns:a16="http://schemas.microsoft.com/office/drawing/2014/main" id="{FE77BBE7-3A60-46EF-9F72-CE40570B2090}"/>
                  </a:ext>
                </a:extLst>
              </p:cNvPr>
              <p:cNvCxnSpPr>
                <a:cxnSpLocks/>
              </p:cNvCxnSpPr>
              <p:nvPr/>
            </p:nvCxnSpPr>
            <p:spPr>
              <a:xfrm flipH="1">
                <a:off x="2438745" y="3100085"/>
                <a:ext cx="250408" cy="1"/>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31D00EA-1510-463A-87C4-EA66E0F940A4}"/>
                  </a:ext>
                </a:extLst>
              </p:cNvPr>
              <p:cNvSpPr/>
              <p:nvPr/>
            </p:nvSpPr>
            <p:spPr bwMode="gray">
              <a:xfrm>
                <a:off x="452153" y="2926080"/>
                <a:ext cx="2048093" cy="329243"/>
              </a:xfrm>
              <a:prstGeom prst="rect">
                <a:avLst/>
              </a:prstGeom>
              <a:noFill/>
              <a:ln w="19050" algn="ctr">
                <a:noFill/>
                <a:miter lim="800000"/>
                <a:headEnd/>
                <a:tailEnd/>
              </a:ln>
            </p:spPr>
            <p:txBody>
              <a:bodyPr wrap="square" lIns="88900" tIns="88900" rIns="88900" bIns="88900" rtlCol="0" anchor="ctr"/>
              <a:lstStyle/>
              <a:p>
                <a:pPr algn="r">
                  <a:lnSpc>
                    <a:spcPct val="106000"/>
                  </a:lnSpc>
                </a:pPr>
                <a:r>
                  <a:rPr lang="en-US" sz="900" b="1" dirty="0">
                    <a:solidFill>
                      <a:schemeClr val="tx1">
                        <a:lumMod val="50000"/>
                        <a:lumOff val="50000"/>
                      </a:schemeClr>
                    </a:solidFill>
                  </a:rPr>
                  <a:t>Task Reference</a:t>
                </a:r>
                <a:r>
                  <a:rPr lang="en-US" sz="900" dirty="0">
                    <a:solidFill>
                      <a:schemeClr val="tx1">
                        <a:lumMod val="50000"/>
                        <a:lumOff val="50000"/>
                      </a:schemeClr>
                    </a:solidFill>
                  </a:rPr>
                  <a:t>: Unique value in the current process</a:t>
                </a:r>
              </a:p>
            </p:txBody>
          </p:sp>
          <p:cxnSp>
            <p:nvCxnSpPr>
              <p:cNvPr id="57" name="Straight Connector 56">
                <a:extLst>
                  <a:ext uri="{FF2B5EF4-FFF2-40B4-BE49-F238E27FC236}">
                    <a16:creationId xmlns:a16="http://schemas.microsoft.com/office/drawing/2014/main" id="{9007B078-56AA-41FF-802A-41BC343A968D}"/>
                  </a:ext>
                </a:extLst>
              </p:cNvPr>
              <p:cNvCxnSpPr>
                <a:cxnSpLocks/>
              </p:cNvCxnSpPr>
              <p:nvPr/>
            </p:nvCxnSpPr>
            <p:spPr>
              <a:xfrm>
                <a:off x="2803084" y="2791583"/>
                <a:ext cx="0" cy="10985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C5F85C8-9DB4-46AF-9145-21524ACA8A14}"/>
                  </a:ext>
                </a:extLst>
              </p:cNvPr>
              <p:cNvCxnSpPr>
                <a:cxnSpLocks/>
              </p:cNvCxnSpPr>
              <p:nvPr/>
            </p:nvCxnSpPr>
            <p:spPr>
              <a:xfrm flipH="1" flipV="1">
                <a:off x="2452968" y="2791583"/>
                <a:ext cx="355862" cy="567"/>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8DE2E0B0-9AEE-4160-9D03-4E99CCDFE895}"/>
                  </a:ext>
                </a:extLst>
              </p:cNvPr>
              <p:cNvSpPr/>
              <p:nvPr/>
            </p:nvSpPr>
            <p:spPr bwMode="gray">
              <a:xfrm>
                <a:off x="2706634" y="3170146"/>
                <a:ext cx="1017112" cy="158649"/>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60" name="Straight Connector 59">
                <a:extLst>
                  <a:ext uri="{FF2B5EF4-FFF2-40B4-BE49-F238E27FC236}">
                    <a16:creationId xmlns:a16="http://schemas.microsoft.com/office/drawing/2014/main" id="{BF3619F5-179E-4BD1-BD0D-9540E37086AC}"/>
                  </a:ext>
                </a:extLst>
              </p:cNvPr>
              <p:cNvCxnSpPr>
                <a:cxnSpLocks/>
              </p:cNvCxnSpPr>
              <p:nvPr/>
            </p:nvCxnSpPr>
            <p:spPr>
              <a:xfrm flipH="1">
                <a:off x="2413002" y="3449981"/>
                <a:ext cx="475807"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089C6F9-074B-4CDD-8211-EC78BA5591A1}"/>
                  </a:ext>
                </a:extLst>
              </p:cNvPr>
              <p:cNvSpPr/>
              <p:nvPr/>
            </p:nvSpPr>
            <p:spPr bwMode="gray">
              <a:xfrm>
                <a:off x="419150" y="3266654"/>
                <a:ext cx="2048093" cy="329243"/>
              </a:xfrm>
              <a:prstGeom prst="rect">
                <a:avLst/>
              </a:prstGeom>
              <a:noFill/>
              <a:ln w="19050" algn="ctr">
                <a:noFill/>
                <a:miter lim="800000"/>
                <a:headEnd/>
                <a:tailEnd/>
              </a:ln>
            </p:spPr>
            <p:txBody>
              <a:bodyPr wrap="square" lIns="88900" tIns="88900" rIns="88900" bIns="88900" rtlCol="0" anchor="ctr"/>
              <a:lstStyle/>
              <a:p>
                <a:pPr algn="r">
                  <a:lnSpc>
                    <a:spcPct val="106000"/>
                  </a:lnSpc>
                </a:pPr>
                <a:r>
                  <a:rPr lang="en-US" sz="900" b="1" dirty="0">
                    <a:solidFill>
                      <a:schemeClr val="tx1">
                        <a:lumMod val="50000"/>
                        <a:lumOff val="50000"/>
                      </a:schemeClr>
                    </a:solidFill>
                  </a:rPr>
                  <a:t>Create: </a:t>
                </a:r>
                <a:r>
                  <a:rPr lang="en-US" sz="900" dirty="0">
                    <a:solidFill>
                      <a:schemeClr val="tx1">
                        <a:lumMod val="50000"/>
                        <a:lumOff val="50000"/>
                      </a:schemeClr>
                    </a:solidFill>
                  </a:rPr>
                  <a:t>Date and time when the task was created</a:t>
                </a:r>
              </a:p>
            </p:txBody>
          </p:sp>
          <p:cxnSp>
            <p:nvCxnSpPr>
              <p:cNvPr id="62" name="Straight Connector 61">
                <a:extLst>
                  <a:ext uri="{FF2B5EF4-FFF2-40B4-BE49-F238E27FC236}">
                    <a16:creationId xmlns:a16="http://schemas.microsoft.com/office/drawing/2014/main" id="{E8449AE0-E74C-4BDD-AFBB-657C98668071}"/>
                  </a:ext>
                </a:extLst>
              </p:cNvPr>
              <p:cNvCxnSpPr>
                <a:cxnSpLocks/>
              </p:cNvCxnSpPr>
              <p:nvPr/>
            </p:nvCxnSpPr>
            <p:spPr>
              <a:xfrm>
                <a:off x="2888809" y="3328795"/>
                <a:ext cx="0" cy="121186"/>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93A038FF-B248-4123-8FFE-8D5F40F1BAB6}"/>
                  </a:ext>
                </a:extLst>
              </p:cNvPr>
              <p:cNvSpPr/>
              <p:nvPr/>
            </p:nvSpPr>
            <p:spPr bwMode="gray">
              <a:xfrm>
                <a:off x="2701447" y="3383938"/>
                <a:ext cx="1832443" cy="2836731"/>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64" name="Straight Connector 63">
                <a:extLst>
                  <a:ext uri="{FF2B5EF4-FFF2-40B4-BE49-F238E27FC236}">
                    <a16:creationId xmlns:a16="http://schemas.microsoft.com/office/drawing/2014/main" id="{C47A533A-8134-4DE0-9915-E80F7B266872}"/>
                  </a:ext>
                </a:extLst>
              </p:cNvPr>
              <p:cNvCxnSpPr>
                <a:cxnSpLocks/>
              </p:cNvCxnSpPr>
              <p:nvPr/>
            </p:nvCxnSpPr>
            <p:spPr>
              <a:xfrm flipH="1">
                <a:off x="4515997" y="4327456"/>
                <a:ext cx="250408" cy="1"/>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2668C770-D0AA-480C-97A8-CC60E41BAF4F}"/>
                  </a:ext>
                </a:extLst>
              </p:cNvPr>
              <p:cNvSpPr/>
              <p:nvPr/>
            </p:nvSpPr>
            <p:spPr bwMode="gray">
              <a:xfrm>
                <a:off x="4801772" y="3942374"/>
                <a:ext cx="1744980" cy="859929"/>
              </a:xfrm>
              <a:prstGeom prst="rect">
                <a:avLst/>
              </a:prstGeom>
              <a:noFill/>
              <a:ln w="19050" algn="ctr">
                <a:no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JSON object which contains current task parameters</a:t>
                </a:r>
              </a:p>
            </p:txBody>
          </p:sp>
          <p:sp>
            <p:nvSpPr>
              <p:cNvPr id="66" name="Rectangle 65">
                <a:extLst>
                  <a:ext uri="{FF2B5EF4-FFF2-40B4-BE49-F238E27FC236}">
                    <a16:creationId xmlns:a16="http://schemas.microsoft.com/office/drawing/2014/main" id="{B1567D9A-5A57-498F-8B78-E1AD8BFF91A8}"/>
                  </a:ext>
                </a:extLst>
              </p:cNvPr>
              <p:cNvSpPr/>
              <p:nvPr/>
            </p:nvSpPr>
            <p:spPr bwMode="gray">
              <a:xfrm>
                <a:off x="3873428" y="3100085"/>
                <a:ext cx="613410" cy="232808"/>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67" name="Straight Connector 66">
                <a:extLst>
                  <a:ext uri="{FF2B5EF4-FFF2-40B4-BE49-F238E27FC236}">
                    <a16:creationId xmlns:a16="http://schemas.microsoft.com/office/drawing/2014/main" id="{F17590ED-5701-46F6-AED3-342ED6379B56}"/>
                  </a:ext>
                </a:extLst>
              </p:cNvPr>
              <p:cNvCxnSpPr>
                <a:cxnSpLocks/>
              </p:cNvCxnSpPr>
              <p:nvPr/>
            </p:nvCxnSpPr>
            <p:spPr>
              <a:xfrm flipH="1">
                <a:off x="4511316" y="3204346"/>
                <a:ext cx="250408" cy="1"/>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11BEEA8F-996B-4B71-969C-B4F5698C4FA1}"/>
                  </a:ext>
                </a:extLst>
              </p:cNvPr>
              <p:cNvSpPr/>
              <p:nvPr/>
            </p:nvSpPr>
            <p:spPr bwMode="gray">
              <a:xfrm>
                <a:off x="4786202" y="3014328"/>
                <a:ext cx="1396802" cy="461101"/>
              </a:xfrm>
              <a:prstGeom prst="rect">
                <a:avLst/>
              </a:prstGeom>
              <a:noFill/>
              <a:ln w="19050" algn="ctr">
                <a:noFill/>
                <a:miter lim="800000"/>
                <a:headEnd/>
                <a:tailEnd/>
              </a:ln>
            </p:spPr>
            <p:txBody>
              <a:bodyPr wrap="square" lIns="88900" tIns="88900" rIns="88900" bIns="88900" rtlCol="0" anchor="ctr"/>
              <a:lstStyle/>
              <a:p>
                <a:pPr>
                  <a:lnSpc>
                    <a:spcPct val="106000"/>
                  </a:lnSpc>
                </a:pPr>
                <a:r>
                  <a:rPr lang="en-US" sz="900" b="1" dirty="0">
                    <a:solidFill>
                      <a:schemeClr val="tx1">
                        <a:lumMod val="50000"/>
                        <a:lumOff val="50000"/>
                      </a:schemeClr>
                    </a:solidFill>
                  </a:rPr>
                  <a:t>Changed: </a:t>
                </a:r>
                <a:r>
                  <a:rPr lang="en-US" sz="900" dirty="0">
                    <a:solidFill>
                      <a:schemeClr val="tx1">
                        <a:lumMod val="50000"/>
                        <a:lumOff val="50000"/>
                      </a:schemeClr>
                    </a:solidFill>
                  </a:rPr>
                  <a:t>Date and time when the task</a:t>
                </a:r>
              </a:p>
              <a:p>
                <a:pPr>
                  <a:lnSpc>
                    <a:spcPct val="106000"/>
                  </a:lnSpc>
                </a:pPr>
                <a:r>
                  <a:rPr lang="en-US" sz="900" dirty="0">
                    <a:solidFill>
                      <a:schemeClr val="tx1">
                        <a:lumMod val="50000"/>
                        <a:lumOff val="50000"/>
                      </a:schemeClr>
                    </a:solidFill>
                  </a:rPr>
                  <a:t> was changed</a:t>
                </a:r>
              </a:p>
            </p:txBody>
          </p:sp>
        </p:grpSp>
        <p:sp>
          <p:nvSpPr>
            <p:cNvPr id="69" name="Rectangle 68">
              <a:extLst>
                <a:ext uri="{FF2B5EF4-FFF2-40B4-BE49-F238E27FC236}">
                  <a16:creationId xmlns:a16="http://schemas.microsoft.com/office/drawing/2014/main" id="{77B4C46D-1FC1-4289-A9C0-B323E14BCF6A}"/>
                </a:ext>
              </a:extLst>
            </p:cNvPr>
            <p:cNvSpPr/>
            <p:nvPr/>
          </p:nvSpPr>
          <p:spPr bwMode="gray">
            <a:xfrm>
              <a:off x="2264735" y="6225117"/>
              <a:ext cx="3422300" cy="302753"/>
            </a:xfrm>
            <a:prstGeom prst="rect">
              <a:avLst/>
            </a:prstGeom>
            <a:noFill/>
            <a:ln w="19050" algn="ctr">
              <a:noFill/>
              <a:miter lim="800000"/>
              <a:headEnd/>
              <a:tailEnd/>
            </a:ln>
          </p:spPr>
          <p:txBody>
            <a:bodyPr wrap="square" lIns="88900" tIns="88900" rIns="88900" bIns="88900" rtlCol="0" anchor="ctr"/>
            <a:lstStyle/>
            <a:p>
              <a:pPr>
                <a:lnSpc>
                  <a:spcPct val="106000"/>
                </a:lnSpc>
              </a:pPr>
              <a:r>
                <a:rPr lang="en-US" sz="900" b="1" dirty="0">
                  <a:solidFill>
                    <a:schemeClr val="tx1">
                      <a:lumMod val="50000"/>
                      <a:lumOff val="50000"/>
                    </a:schemeClr>
                  </a:solidFill>
                </a:rPr>
                <a:t>Note</a:t>
              </a:r>
              <a:r>
                <a:rPr lang="en-US" sz="900" dirty="0">
                  <a:solidFill>
                    <a:schemeClr val="tx1">
                      <a:lumMod val="50000"/>
                      <a:lumOff val="50000"/>
                    </a:schemeClr>
                  </a:solidFill>
                </a:rPr>
                <a:t>: This image is an example of </a:t>
              </a:r>
              <a:r>
                <a:rPr lang="en-US" sz="900" b="1" dirty="0">
                  <a:solidFill>
                    <a:schemeClr val="tx1">
                      <a:lumMod val="50000"/>
                      <a:lumOff val="50000"/>
                    </a:schemeClr>
                  </a:solidFill>
                </a:rPr>
                <a:t>End: Success </a:t>
              </a:r>
            </a:p>
          </p:txBody>
        </p:sp>
      </p:grpSp>
      <p:grpSp>
        <p:nvGrpSpPr>
          <p:cNvPr id="27" name="Group 26">
            <a:extLst>
              <a:ext uri="{FF2B5EF4-FFF2-40B4-BE49-F238E27FC236}">
                <a16:creationId xmlns:a16="http://schemas.microsoft.com/office/drawing/2014/main" id="{0927A25F-7391-429B-A036-C752D07F12D0}"/>
              </a:ext>
            </a:extLst>
          </p:cNvPr>
          <p:cNvGrpSpPr/>
          <p:nvPr/>
        </p:nvGrpSpPr>
        <p:grpSpPr>
          <a:xfrm>
            <a:off x="6242179" y="2129439"/>
            <a:ext cx="5632454" cy="4411618"/>
            <a:chOff x="6242179" y="2129439"/>
            <a:chExt cx="5632454" cy="4411618"/>
          </a:xfrm>
        </p:grpSpPr>
        <p:grpSp>
          <p:nvGrpSpPr>
            <p:cNvPr id="12" name="Group 11">
              <a:extLst>
                <a:ext uri="{FF2B5EF4-FFF2-40B4-BE49-F238E27FC236}">
                  <a16:creationId xmlns:a16="http://schemas.microsoft.com/office/drawing/2014/main" id="{6217007C-B4BC-41D5-9B69-815852EBF0AD}"/>
                </a:ext>
              </a:extLst>
            </p:cNvPr>
            <p:cNvGrpSpPr/>
            <p:nvPr/>
          </p:nvGrpSpPr>
          <p:grpSpPr>
            <a:xfrm>
              <a:off x="6242179" y="2129439"/>
              <a:ext cx="5632454" cy="3991873"/>
              <a:chOff x="1382795" y="2236442"/>
              <a:chExt cx="5632454" cy="3991873"/>
            </a:xfrm>
          </p:grpSpPr>
          <p:pic>
            <p:nvPicPr>
              <p:cNvPr id="3" name="Picture 2">
                <a:extLst>
                  <a:ext uri="{FF2B5EF4-FFF2-40B4-BE49-F238E27FC236}">
                    <a16:creationId xmlns:a16="http://schemas.microsoft.com/office/drawing/2014/main" id="{89160184-E07D-4E1C-A4E5-20D22DF71F5E}"/>
                  </a:ext>
                </a:extLst>
              </p:cNvPr>
              <p:cNvPicPr>
                <a:picLocks noChangeAspect="1"/>
              </p:cNvPicPr>
              <p:nvPr/>
            </p:nvPicPr>
            <p:blipFill>
              <a:blip r:embed="rId4"/>
              <a:stretch>
                <a:fillRect/>
              </a:stretch>
            </p:blipFill>
            <p:spPr>
              <a:xfrm>
                <a:off x="3379669" y="2236442"/>
                <a:ext cx="2264047" cy="3991873"/>
              </a:xfrm>
              <a:prstGeom prst="rect">
                <a:avLst/>
              </a:prstGeom>
            </p:spPr>
          </p:pic>
          <p:pic>
            <p:nvPicPr>
              <p:cNvPr id="11" name="Picture 10">
                <a:extLst>
                  <a:ext uri="{FF2B5EF4-FFF2-40B4-BE49-F238E27FC236}">
                    <a16:creationId xmlns:a16="http://schemas.microsoft.com/office/drawing/2014/main" id="{19BBB93D-4768-41ED-BE96-F2166BB4E2CA}"/>
                  </a:ext>
                </a:extLst>
              </p:cNvPr>
              <p:cNvPicPr>
                <a:picLocks noChangeAspect="1"/>
              </p:cNvPicPr>
              <p:nvPr/>
            </p:nvPicPr>
            <p:blipFill>
              <a:blip r:embed="rId5"/>
              <a:stretch>
                <a:fillRect/>
              </a:stretch>
            </p:blipFill>
            <p:spPr>
              <a:xfrm>
                <a:off x="3532069" y="2947988"/>
                <a:ext cx="439856" cy="311118"/>
              </a:xfrm>
              <a:prstGeom prst="rect">
                <a:avLst/>
              </a:prstGeom>
            </p:spPr>
          </p:pic>
          <p:sp>
            <p:nvSpPr>
              <p:cNvPr id="21" name="Rectangle 20">
                <a:extLst>
                  <a:ext uri="{FF2B5EF4-FFF2-40B4-BE49-F238E27FC236}">
                    <a16:creationId xmlns:a16="http://schemas.microsoft.com/office/drawing/2014/main" id="{DD66C349-C91E-45E7-9EB0-B54826CADDFE}"/>
                  </a:ext>
                </a:extLst>
              </p:cNvPr>
              <p:cNvSpPr/>
              <p:nvPr/>
            </p:nvSpPr>
            <p:spPr bwMode="gray">
              <a:xfrm>
                <a:off x="4599052" y="3682072"/>
                <a:ext cx="930891" cy="297746"/>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22" name="Straight Connector 21">
                <a:extLst>
                  <a:ext uri="{FF2B5EF4-FFF2-40B4-BE49-F238E27FC236}">
                    <a16:creationId xmlns:a16="http://schemas.microsoft.com/office/drawing/2014/main" id="{84EB2509-EF2E-400D-9AAB-5A8ACA7AB279}"/>
                  </a:ext>
                </a:extLst>
              </p:cNvPr>
              <p:cNvCxnSpPr>
                <a:cxnSpLocks/>
              </p:cNvCxnSpPr>
              <p:nvPr/>
            </p:nvCxnSpPr>
            <p:spPr>
              <a:xfrm flipH="1">
                <a:off x="5529943" y="3830118"/>
                <a:ext cx="514351"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203A9E9-9808-4621-8F26-31DF3D6B02AA}"/>
                  </a:ext>
                </a:extLst>
              </p:cNvPr>
              <p:cNvSpPr/>
              <p:nvPr/>
            </p:nvSpPr>
            <p:spPr bwMode="gray">
              <a:xfrm>
                <a:off x="5906419" y="3713126"/>
                <a:ext cx="1108830" cy="225952"/>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Reset Counter</a:t>
                </a:r>
                <a:endParaRPr lang="pt-PT" sz="900" dirty="0">
                  <a:solidFill>
                    <a:schemeClr val="tx1">
                      <a:lumMod val="50000"/>
                      <a:lumOff val="50000"/>
                    </a:schemeClr>
                  </a:solidFill>
                </a:endParaRPr>
              </a:p>
            </p:txBody>
          </p:sp>
          <p:sp>
            <p:nvSpPr>
              <p:cNvPr id="29" name="Rectangle 28">
                <a:extLst>
                  <a:ext uri="{FF2B5EF4-FFF2-40B4-BE49-F238E27FC236}">
                    <a16:creationId xmlns:a16="http://schemas.microsoft.com/office/drawing/2014/main" id="{EBD92855-3E7B-4180-A27F-EB0B0E263FA5}"/>
                  </a:ext>
                </a:extLst>
              </p:cNvPr>
              <p:cNvSpPr/>
              <p:nvPr/>
            </p:nvSpPr>
            <p:spPr bwMode="gray">
              <a:xfrm>
                <a:off x="3457303" y="2797442"/>
                <a:ext cx="583474" cy="746948"/>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30" name="Straight Connector 29">
                <a:extLst>
                  <a:ext uri="{FF2B5EF4-FFF2-40B4-BE49-F238E27FC236}">
                    <a16:creationId xmlns:a16="http://schemas.microsoft.com/office/drawing/2014/main" id="{CB715989-4F58-4401-957B-A49A49531528}"/>
                  </a:ext>
                </a:extLst>
              </p:cNvPr>
              <p:cNvCxnSpPr>
                <a:cxnSpLocks/>
              </p:cNvCxnSpPr>
              <p:nvPr/>
            </p:nvCxnSpPr>
            <p:spPr>
              <a:xfrm flipH="1">
                <a:off x="2942952" y="3098598"/>
                <a:ext cx="514351"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7F92340-E840-4135-A377-F9D0029CEC00}"/>
                  </a:ext>
                </a:extLst>
              </p:cNvPr>
              <p:cNvSpPr/>
              <p:nvPr/>
            </p:nvSpPr>
            <p:spPr bwMode="gray">
              <a:xfrm>
                <a:off x="1382795" y="2885695"/>
                <a:ext cx="1521340" cy="425806"/>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View responses and errors in: </a:t>
                </a:r>
              </a:p>
              <a:p>
                <a:pPr algn="r">
                  <a:lnSpc>
                    <a:spcPct val="106000"/>
                  </a:lnSpc>
                </a:pPr>
                <a:r>
                  <a:rPr lang="en-US" sz="900" dirty="0">
                    <a:solidFill>
                      <a:schemeClr val="tx1">
                        <a:lumMod val="50000"/>
                        <a:lumOff val="50000"/>
                      </a:schemeClr>
                    </a:solidFill>
                  </a:rPr>
                  <a:t>JSON or Table</a:t>
                </a:r>
                <a:endParaRPr lang="pt-PT" sz="900" dirty="0">
                  <a:solidFill>
                    <a:schemeClr val="tx1">
                      <a:lumMod val="50000"/>
                      <a:lumOff val="50000"/>
                    </a:schemeClr>
                  </a:solidFill>
                </a:endParaRPr>
              </a:p>
            </p:txBody>
          </p:sp>
        </p:grpSp>
        <p:sp>
          <p:nvSpPr>
            <p:cNvPr id="70" name="Rectangle 69">
              <a:extLst>
                <a:ext uri="{FF2B5EF4-FFF2-40B4-BE49-F238E27FC236}">
                  <a16:creationId xmlns:a16="http://schemas.microsoft.com/office/drawing/2014/main" id="{5986195C-CB60-4398-A77A-27EA79F430CB}"/>
                </a:ext>
              </a:extLst>
            </p:cNvPr>
            <p:cNvSpPr/>
            <p:nvPr/>
          </p:nvSpPr>
          <p:spPr bwMode="gray">
            <a:xfrm>
              <a:off x="7897918" y="6238304"/>
              <a:ext cx="3422300" cy="302753"/>
            </a:xfrm>
            <a:prstGeom prst="rect">
              <a:avLst/>
            </a:prstGeom>
            <a:noFill/>
            <a:ln w="19050" algn="ctr">
              <a:noFill/>
              <a:miter lim="800000"/>
              <a:headEnd/>
              <a:tailEnd/>
            </a:ln>
          </p:spPr>
          <p:txBody>
            <a:bodyPr wrap="square" lIns="88900" tIns="88900" rIns="88900" bIns="88900" rtlCol="0" anchor="ctr"/>
            <a:lstStyle/>
            <a:p>
              <a:pPr>
                <a:lnSpc>
                  <a:spcPct val="106000"/>
                </a:lnSpc>
              </a:pPr>
              <a:r>
                <a:rPr lang="en-US" sz="900" b="1" dirty="0">
                  <a:solidFill>
                    <a:schemeClr val="tx1">
                      <a:lumMod val="50000"/>
                      <a:lumOff val="50000"/>
                    </a:schemeClr>
                  </a:solidFill>
                </a:rPr>
                <a:t>Note</a:t>
              </a:r>
              <a:r>
                <a:rPr lang="en-US" sz="900" dirty="0">
                  <a:solidFill>
                    <a:schemeClr val="tx1">
                      <a:lumMod val="50000"/>
                      <a:lumOff val="50000"/>
                    </a:schemeClr>
                  </a:solidFill>
                </a:rPr>
                <a:t>: This image is an example of </a:t>
              </a:r>
              <a:r>
                <a:rPr lang="en-US" sz="900" b="1" dirty="0">
                  <a:solidFill>
                    <a:schemeClr val="tx1">
                      <a:lumMod val="50000"/>
                      <a:lumOff val="50000"/>
                    </a:schemeClr>
                  </a:solidFill>
                </a:rPr>
                <a:t>End: Error </a:t>
              </a:r>
            </a:p>
          </p:txBody>
        </p:sp>
      </p:grpSp>
    </p:spTree>
    <p:extLst>
      <p:ext uri="{BB962C8B-B14F-4D97-AF65-F5344CB8AC3E}">
        <p14:creationId xmlns:p14="http://schemas.microsoft.com/office/powerpoint/2010/main" val="1240158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a:t>
            </a:r>
            <a:r>
              <a:rPr lang="en-US" dirty="0">
                <a:latin typeface="Verdana"/>
              </a:rPr>
              <a:t>: </a:t>
            </a:r>
            <a:r>
              <a:rPr lang="pt-PT" dirty="0">
                <a:latin typeface="Verdana"/>
              </a:rPr>
              <a:t>Debugging Processes in Debug </a:t>
            </a:r>
            <a:r>
              <a:rPr lang="pt-PT" dirty="0" err="1">
                <a:latin typeface="Verdana"/>
              </a:rPr>
              <a:t>Mode</a:t>
            </a:r>
            <a:endParaRPr lang="pt-PT" dirty="0">
              <a:latin typeface="Verdana"/>
            </a:endParaRPr>
          </a:p>
          <a:p>
            <a:pPr>
              <a:defRPr/>
            </a:pPr>
            <a:endParaRPr lang="pt-PT" dirty="0">
              <a:latin typeface="Verdana"/>
            </a:endParaRP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515600" cy="461665"/>
          </a:xfrm>
          <a:prstGeom prst="rect">
            <a:avLst/>
          </a:prstGeom>
        </p:spPr>
        <p:txBody>
          <a:bodyPr wrap="square" lIns="0">
            <a:spAutoFit/>
          </a:bodyPr>
          <a:lstStyle/>
          <a:p>
            <a:pPr algn="l" fontAlgn="base"/>
            <a:r>
              <a:rPr lang="en-US" sz="1200" b="0" i="0" dirty="0">
                <a:solidFill>
                  <a:srgbClr val="071006"/>
                </a:solidFill>
                <a:effectLst/>
              </a:rPr>
              <a:t>Before debugging a process, it is recommended that you set the state of the process to </a:t>
            </a:r>
            <a:r>
              <a:rPr lang="en-US" sz="1200" b="1" i="0" dirty="0">
                <a:solidFill>
                  <a:srgbClr val="071006"/>
                </a:solidFill>
                <a:effectLst/>
              </a:rPr>
              <a:t>Debug</a:t>
            </a:r>
            <a:r>
              <a:rPr lang="en-US" sz="1200" b="0" i="0" dirty="0">
                <a:solidFill>
                  <a:srgbClr val="071006"/>
                </a:solidFill>
                <a:effectLst/>
              </a:rPr>
              <a:t> in the status menu dropdown in </a:t>
            </a:r>
            <a:r>
              <a:rPr lang="en-US" sz="1200" b="1" i="0" dirty="0">
                <a:solidFill>
                  <a:srgbClr val="071006"/>
                </a:solidFill>
                <a:effectLst/>
              </a:rPr>
              <a:t>Edit</a:t>
            </a:r>
            <a:r>
              <a:rPr lang="en-US" sz="1200" b="0" i="0" dirty="0">
                <a:solidFill>
                  <a:srgbClr val="071006"/>
                </a:solidFill>
                <a:effectLst/>
              </a:rPr>
              <a:t> mode. To start debugging go to </a:t>
            </a:r>
            <a:r>
              <a:rPr lang="en-US" sz="1200" b="1" i="0" dirty="0">
                <a:solidFill>
                  <a:srgbClr val="071006"/>
                </a:solidFill>
                <a:effectLst/>
              </a:rPr>
              <a:t>Debug</a:t>
            </a:r>
            <a:r>
              <a:rPr lang="en-US" sz="1200" b="0" i="0" dirty="0">
                <a:solidFill>
                  <a:srgbClr val="071006"/>
                </a:solidFill>
                <a:effectLst/>
              </a:rPr>
              <a:t> mode in the menu bar.</a:t>
            </a:r>
            <a:endParaRPr lang="en-US" sz="1200" dirty="0">
              <a:solidFill>
                <a:srgbClr val="071006"/>
              </a:solidFill>
            </a:endParaRPr>
          </a:p>
        </p:txBody>
      </p:sp>
      <p:grpSp>
        <p:nvGrpSpPr>
          <p:cNvPr id="4" name="Group 3">
            <a:extLst>
              <a:ext uri="{FF2B5EF4-FFF2-40B4-BE49-F238E27FC236}">
                <a16:creationId xmlns:a16="http://schemas.microsoft.com/office/drawing/2014/main" id="{900282E4-83F2-4EA4-8C2A-C8F0AC4E7498}"/>
              </a:ext>
            </a:extLst>
          </p:cNvPr>
          <p:cNvGrpSpPr/>
          <p:nvPr/>
        </p:nvGrpSpPr>
        <p:grpSpPr>
          <a:xfrm>
            <a:off x="2476500" y="2103556"/>
            <a:ext cx="7143750" cy="4284213"/>
            <a:chOff x="2476500" y="2103556"/>
            <a:chExt cx="7143750" cy="4284213"/>
          </a:xfrm>
        </p:grpSpPr>
        <p:pic>
          <p:nvPicPr>
            <p:cNvPr id="13314" name="Picture 2" descr="The MPO debug mode">
              <a:extLst>
                <a:ext uri="{FF2B5EF4-FFF2-40B4-BE49-F238E27FC236}">
                  <a16:creationId xmlns:a16="http://schemas.microsoft.com/office/drawing/2014/main" id="{16CFEF7D-121F-42BA-86C9-B675CD32E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0" y="2489402"/>
              <a:ext cx="7143750" cy="389836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6137BC-91F4-4EBE-A4F3-EF738D42AADC}"/>
                </a:ext>
              </a:extLst>
            </p:cNvPr>
            <p:cNvSpPr/>
            <p:nvPr/>
          </p:nvSpPr>
          <p:spPr bwMode="gray">
            <a:xfrm>
              <a:off x="5937613" y="2489402"/>
              <a:ext cx="520337" cy="301423"/>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20" name="Straight Connector 19">
              <a:extLst>
                <a:ext uri="{FF2B5EF4-FFF2-40B4-BE49-F238E27FC236}">
                  <a16:creationId xmlns:a16="http://schemas.microsoft.com/office/drawing/2014/main" id="{5A9D320C-9117-40A1-8F9B-90FF1D3BB94D}"/>
                </a:ext>
              </a:extLst>
            </p:cNvPr>
            <p:cNvCxnSpPr>
              <a:cxnSpLocks/>
            </p:cNvCxnSpPr>
            <p:nvPr/>
          </p:nvCxnSpPr>
          <p:spPr>
            <a:xfrm flipH="1">
              <a:off x="2942952" y="3098598"/>
              <a:ext cx="514351"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31F443F-A613-4800-8BE2-C403122E2065}"/>
                </a:ext>
              </a:extLst>
            </p:cNvPr>
            <p:cNvCxnSpPr>
              <a:cxnSpLocks/>
            </p:cNvCxnSpPr>
            <p:nvPr/>
          </p:nvCxnSpPr>
          <p:spPr>
            <a:xfrm flipV="1">
              <a:off x="6216831" y="2223632"/>
              <a:ext cx="396318" cy="265770"/>
            </a:xfrm>
            <a:prstGeom prst="bentConnector3">
              <a:avLst>
                <a:gd name="adj1" fmla="val -471"/>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EA7A6D6-2C98-457A-9777-45AD3623D938}"/>
                </a:ext>
              </a:extLst>
            </p:cNvPr>
            <p:cNvSpPr/>
            <p:nvPr/>
          </p:nvSpPr>
          <p:spPr bwMode="gray">
            <a:xfrm>
              <a:off x="6613149" y="2103556"/>
              <a:ext cx="912005" cy="265771"/>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Debug mode</a:t>
              </a:r>
              <a:endParaRPr lang="pt-PT" sz="900" dirty="0">
                <a:solidFill>
                  <a:schemeClr val="tx1">
                    <a:lumMod val="50000"/>
                    <a:lumOff val="50000"/>
                  </a:schemeClr>
                </a:solidFill>
              </a:endParaRPr>
            </a:p>
          </p:txBody>
        </p:sp>
      </p:grpSp>
    </p:spTree>
    <p:extLst>
      <p:ext uri="{BB962C8B-B14F-4D97-AF65-F5344CB8AC3E}">
        <p14:creationId xmlns:p14="http://schemas.microsoft.com/office/powerpoint/2010/main" val="2042419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a:t>
            </a:r>
            <a:r>
              <a:rPr lang="en-US" dirty="0">
                <a:latin typeface="Verdana"/>
              </a:rPr>
              <a:t>: </a:t>
            </a:r>
            <a:r>
              <a:rPr lang="pt-PT" dirty="0">
                <a:latin typeface="Verdana"/>
              </a:rPr>
              <a:t>Debugging Processes in Debug </a:t>
            </a:r>
            <a:r>
              <a:rPr lang="pt-PT" dirty="0" err="1">
                <a:latin typeface="Verdana"/>
              </a:rPr>
              <a:t>Mode</a:t>
            </a:r>
            <a:endParaRPr lang="pt-PT" dirty="0">
              <a:latin typeface="Verdana"/>
            </a:endParaRPr>
          </a:p>
          <a:p>
            <a:pPr>
              <a:defRPr/>
            </a:pPr>
            <a:endParaRPr lang="pt-PT" dirty="0">
              <a:latin typeface="Verdana"/>
            </a:endParaRP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515600" cy="2640338"/>
          </a:xfrm>
          <a:prstGeom prst="rect">
            <a:avLst/>
          </a:prstGeom>
        </p:spPr>
        <p:txBody>
          <a:bodyPr wrap="square" lIns="0">
            <a:spAutoFit/>
          </a:bodyPr>
          <a:lstStyle/>
          <a:p>
            <a:pPr algn="l" fontAlgn="base"/>
            <a:r>
              <a:rPr lang="en-US" sz="1200" b="0" i="0" dirty="0">
                <a:solidFill>
                  <a:srgbClr val="071006"/>
                </a:solidFill>
                <a:effectLst/>
              </a:rPr>
              <a:t>On the left-hand side you will find the </a:t>
            </a:r>
            <a:r>
              <a:rPr lang="en-US" sz="1200" b="1" i="0" dirty="0">
                <a:solidFill>
                  <a:srgbClr val="071006"/>
                </a:solidFill>
                <a:effectLst/>
              </a:rPr>
              <a:t>New Task</a:t>
            </a:r>
            <a:r>
              <a:rPr lang="en-US" sz="1200" b="0" i="0" dirty="0">
                <a:solidFill>
                  <a:srgbClr val="071006"/>
                </a:solidFill>
                <a:effectLst/>
              </a:rPr>
              <a:t> panel, to start a new task, and in the sub-menu below the main menu bar you’ll find options to:</a:t>
            </a:r>
          </a:p>
          <a:p>
            <a:pPr marL="171450" indent="-171450" algn="l" fontAlgn="base">
              <a:lnSpc>
                <a:spcPct val="150000"/>
              </a:lnSpc>
              <a:buFont typeface="Arial" panose="020B0604020202020204" pitchFamily="34" charset="0"/>
              <a:buChar char="•"/>
            </a:pPr>
            <a:r>
              <a:rPr lang="en-US" sz="1200" b="1" i="0" dirty="0">
                <a:solidFill>
                  <a:srgbClr val="071006"/>
                </a:solidFill>
                <a:effectLst/>
              </a:rPr>
              <a:t>Add breakpoint</a:t>
            </a:r>
            <a:r>
              <a:rPr lang="en-US" sz="1200" b="0" i="0" dirty="0">
                <a:solidFill>
                  <a:srgbClr val="071006"/>
                </a:solidFill>
                <a:effectLst/>
              </a:rPr>
              <a:t>: Change the end point of the process to isolate a section. To add a breakpoint drag </a:t>
            </a:r>
            <a:r>
              <a:rPr lang="en-US" sz="1200" b="1" i="0" dirty="0">
                <a:solidFill>
                  <a:srgbClr val="071006"/>
                </a:solidFill>
                <a:effectLst/>
              </a:rPr>
              <a:t>Add breakpoint</a:t>
            </a:r>
            <a:r>
              <a:rPr lang="en-US" sz="1200" b="0" i="0" dirty="0">
                <a:solidFill>
                  <a:srgbClr val="071006"/>
                </a:solidFill>
                <a:effectLst/>
              </a:rPr>
              <a:t> to where you want to pause the task.</a:t>
            </a:r>
          </a:p>
          <a:p>
            <a:pPr marL="171450" indent="-171450" algn="l" fontAlgn="base">
              <a:lnSpc>
                <a:spcPct val="150000"/>
              </a:lnSpc>
              <a:buFont typeface="Arial" panose="020B0604020202020204" pitchFamily="34" charset="0"/>
              <a:buChar char="•"/>
            </a:pPr>
            <a:r>
              <a:rPr lang="en-US" sz="1200" b="1" i="0" dirty="0">
                <a:solidFill>
                  <a:srgbClr val="071006"/>
                </a:solidFill>
                <a:effectLst/>
              </a:rPr>
              <a:t>Add start point</a:t>
            </a:r>
            <a:r>
              <a:rPr lang="en-US" sz="1200" b="0" i="0" dirty="0">
                <a:solidFill>
                  <a:srgbClr val="071006"/>
                </a:solidFill>
                <a:effectLst/>
              </a:rPr>
              <a:t>: Change the start point of the process to isolate a section. To add a start, point drag </a:t>
            </a:r>
            <a:r>
              <a:rPr lang="en-US" sz="1200" b="1" i="0" dirty="0">
                <a:solidFill>
                  <a:srgbClr val="071006"/>
                </a:solidFill>
                <a:effectLst/>
              </a:rPr>
              <a:t>Add start point</a:t>
            </a:r>
            <a:r>
              <a:rPr lang="en-US" sz="1200" b="0" i="0" dirty="0">
                <a:solidFill>
                  <a:srgbClr val="071006"/>
                </a:solidFill>
                <a:effectLst/>
              </a:rPr>
              <a:t> to where you want to pause the task.</a:t>
            </a:r>
          </a:p>
          <a:p>
            <a:pPr marL="171450" indent="-171450" algn="l" fontAlgn="base">
              <a:lnSpc>
                <a:spcPct val="150000"/>
              </a:lnSpc>
              <a:buFont typeface="Arial" panose="020B0604020202020204" pitchFamily="34" charset="0"/>
              <a:buChar char="•"/>
            </a:pPr>
            <a:r>
              <a:rPr lang="en-US" sz="1200" b="1" i="0" dirty="0">
                <a:solidFill>
                  <a:srgbClr val="071006"/>
                </a:solidFill>
                <a:effectLst/>
              </a:rPr>
              <a:t>Repeat</a:t>
            </a:r>
            <a:r>
              <a:rPr lang="en-US" sz="1200" b="0" i="0" dirty="0">
                <a:solidFill>
                  <a:srgbClr val="071006"/>
                </a:solidFill>
                <a:effectLst/>
              </a:rPr>
              <a:t>: Repeat running the task.</a:t>
            </a:r>
          </a:p>
          <a:p>
            <a:pPr marL="171450" indent="-171450" algn="l" fontAlgn="base">
              <a:lnSpc>
                <a:spcPct val="150000"/>
              </a:lnSpc>
              <a:buFont typeface="Arial" panose="020B0604020202020204" pitchFamily="34" charset="0"/>
              <a:buChar char="•"/>
            </a:pPr>
            <a:r>
              <a:rPr lang="en-US" sz="1200" b="1" i="0" dirty="0">
                <a:solidFill>
                  <a:srgbClr val="071006"/>
                </a:solidFill>
                <a:effectLst/>
              </a:rPr>
              <a:t>Start / Stop</a:t>
            </a:r>
            <a:r>
              <a:rPr lang="en-US" sz="1200" b="0" i="0" dirty="0">
                <a:solidFill>
                  <a:srgbClr val="071006"/>
                </a:solidFill>
                <a:effectLst/>
              </a:rPr>
              <a:t>: Start or stop the task. This runs the task normally and not step-by-step as with </a:t>
            </a:r>
            <a:r>
              <a:rPr lang="en-US" sz="1200" b="1" i="0" dirty="0">
                <a:solidFill>
                  <a:srgbClr val="071006"/>
                </a:solidFill>
                <a:effectLst/>
              </a:rPr>
              <a:t>Step back</a:t>
            </a:r>
            <a:r>
              <a:rPr lang="en-US" sz="1200" b="0" i="0" dirty="0">
                <a:solidFill>
                  <a:srgbClr val="071006"/>
                </a:solidFill>
                <a:effectLst/>
              </a:rPr>
              <a:t> and </a:t>
            </a:r>
            <a:r>
              <a:rPr lang="en-US" sz="1200" b="1" i="0" dirty="0">
                <a:solidFill>
                  <a:srgbClr val="071006"/>
                </a:solidFill>
                <a:effectLst/>
              </a:rPr>
              <a:t>Step forward</a:t>
            </a:r>
            <a:r>
              <a:rPr lang="en-US" sz="1200" b="0" i="0" dirty="0">
                <a:solidFill>
                  <a:srgbClr val="071006"/>
                </a:solidFill>
                <a:effectLst/>
              </a:rPr>
              <a:t>.</a:t>
            </a:r>
          </a:p>
          <a:p>
            <a:pPr marL="171450" indent="-171450" algn="l" fontAlgn="base">
              <a:lnSpc>
                <a:spcPct val="150000"/>
              </a:lnSpc>
              <a:buFont typeface="Arial" panose="020B0604020202020204" pitchFamily="34" charset="0"/>
              <a:buChar char="•"/>
            </a:pPr>
            <a:r>
              <a:rPr lang="en-US" sz="1200" b="1" i="0" dirty="0">
                <a:solidFill>
                  <a:srgbClr val="071006"/>
                </a:solidFill>
                <a:effectLst/>
              </a:rPr>
              <a:t>Step back</a:t>
            </a:r>
            <a:r>
              <a:rPr lang="en-US" sz="1200" b="0" i="0" dirty="0">
                <a:solidFill>
                  <a:srgbClr val="071006"/>
                </a:solidFill>
                <a:effectLst/>
              </a:rPr>
              <a:t>: Move the task backward by one node to execute it manually node-by-node.</a:t>
            </a:r>
          </a:p>
          <a:p>
            <a:pPr marL="171450" indent="-171450" algn="l" fontAlgn="base">
              <a:lnSpc>
                <a:spcPct val="150000"/>
              </a:lnSpc>
              <a:buFont typeface="Arial" panose="020B0604020202020204" pitchFamily="34" charset="0"/>
              <a:buChar char="•"/>
            </a:pPr>
            <a:r>
              <a:rPr lang="en-US" sz="1200" b="1" i="0" dirty="0">
                <a:solidFill>
                  <a:srgbClr val="071006"/>
                </a:solidFill>
                <a:effectLst/>
              </a:rPr>
              <a:t>Step forward</a:t>
            </a:r>
            <a:r>
              <a:rPr lang="en-US" sz="1200" b="0" i="0" dirty="0">
                <a:solidFill>
                  <a:srgbClr val="071006"/>
                </a:solidFill>
                <a:effectLst/>
              </a:rPr>
              <a:t>: Move the task forward by one node to execute it manually node-by-node.</a:t>
            </a:r>
          </a:p>
        </p:txBody>
      </p:sp>
      <p:grpSp>
        <p:nvGrpSpPr>
          <p:cNvPr id="18" name="Group 17">
            <a:extLst>
              <a:ext uri="{FF2B5EF4-FFF2-40B4-BE49-F238E27FC236}">
                <a16:creationId xmlns:a16="http://schemas.microsoft.com/office/drawing/2014/main" id="{7D753D2D-2424-4551-B7D7-1C31DC38F315}"/>
              </a:ext>
            </a:extLst>
          </p:cNvPr>
          <p:cNvGrpSpPr/>
          <p:nvPr/>
        </p:nvGrpSpPr>
        <p:grpSpPr>
          <a:xfrm>
            <a:off x="2129706" y="4415115"/>
            <a:ext cx="7181850" cy="1899919"/>
            <a:chOff x="2129706" y="4762316"/>
            <a:chExt cx="7181850" cy="1899919"/>
          </a:xfrm>
        </p:grpSpPr>
        <p:pic>
          <p:nvPicPr>
            <p:cNvPr id="13" name="Picture 2" descr="The MPO debug mode">
              <a:extLst>
                <a:ext uri="{FF2B5EF4-FFF2-40B4-BE49-F238E27FC236}">
                  <a16:creationId xmlns:a16="http://schemas.microsoft.com/office/drawing/2014/main" id="{3745947A-5051-4F3A-B557-0DF9005BA1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533" b="82313"/>
            <a:stretch/>
          </p:blipFill>
          <p:spPr bwMode="auto">
            <a:xfrm>
              <a:off x="2129706" y="5017730"/>
              <a:ext cx="7181850" cy="68952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6E0237C-386E-4840-B7C8-05ED30FBDE68}"/>
                </a:ext>
              </a:extLst>
            </p:cNvPr>
            <p:cNvSpPr/>
            <p:nvPr/>
          </p:nvSpPr>
          <p:spPr bwMode="gray">
            <a:xfrm>
              <a:off x="2832463" y="5289752"/>
              <a:ext cx="609237" cy="317298"/>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16" name="Rectangle 15">
              <a:extLst>
                <a:ext uri="{FF2B5EF4-FFF2-40B4-BE49-F238E27FC236}">
                  <a16:creationId xmlns:a16="http://schemas.microsoft.com/office/drawing/2014/main" id="{CA5676D7-369B-49E3-BC65-240F6FDD8C10}"/>
                </a:ext>
              </a:extLst>
            </p:cNvPr>
            <p:cNvSpPr/>
            <p:nvPr/>
          </p:nvSpPr>
          <p:spPr bwMode="gray">
            <a:xfrm>
              <a:off x="2650749" y="4762316"/>
              <a:ext cx="1067822" cy="281474"/>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ctr">
                <a:lnSpc>
                  <a:spcPct val="106000"/>
                </a:lnSpc>
              </a:pPr>
              <a:r>
                <a:rPr lang="en-US" sz="900" dirty="0">
                  <a:solidFill>
                    <a:schemeClr val="tx1">
                      <a:lumMod val="50000"/>
                      <a:lumOff val="50000"/>
                    </a:schemeClr>
                  </a:solidFill>
                </a:rPr>
                <a:t>Add </a:t>
              </a:r>
            </a:p>
            <a:p>
              <a:pPr algn="ctr">
                <a:lnSpc>
                  <a:spcPct val="106000"/>
                </a:lnSpc>
              </a:pPr>
              <a:r>
                <a:rPr lang="en-US" sz="900" dirty="0">
                  <a:solidFill>
                    <a:schemeClr val="tx1">
                      <a:lumMod val="50000"/>
                      <a:lumOff val="50000"/>
                    </a:schemeClr>
                  </a:solidFill>
                </a:rPr>
                <a:t>breakpoint</a:t>
              </a:r>
              <a:endParaRPr lang="pt-PT" sz="900" dirty="0">
                <a:solidFill>
                  <a:schemeClr val="tx1">
                    <a:lumMod val="50000"/>
                    <a:lumOff val="50000"/>
                  </a:schemeClr>
                </a:solidFill>
              </a:endParaRPr>
            </a:p>
          </p:txBody>
        </p:sp>
        <p:cxnSp>
          <p:nvCxnSpPr>
            <p:cNvPr id="21" name="Straight Connector 20">
              <a:extLst>
                <a:ext uri="{FF2B5EF4-FFF2-40B4-BE49-F238E27FC236}">
                  <a16:creationId xmlns:a16="http://schemas.microsoft.com/office/drawing/2014/main" id="{6E3213EB-97C6-4B32-AEA7-D5B510126B48}"/>
                </a:ext>
              </a:extLst>
            </p:cNvPr>
            <p:cNvCxnSpPr>
              <a:cxnSpLocks/>
            </p:cNvCxnSpPr>
            <p:nvPr/>
          </p:nvCxnSpPr>
          <p:spPr>
            <a:xfrm flipH="1">
              <a:off x="3137080" y="5043790"/>
              <a:ext cx="1" cy="260552"/>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E45ED3C-815D-407C-9A2F-1AF8E07AFDC7}"/>
                </a:ext>
              </a:extLst>
            </p:cNvPr>
            <p:cNvSpPr/>
            <p:nvPr/>
          </p:nvSpPr>
          <p:spPr bwMode="gray">
            <a:xfrm>
              <a:off x="3518684" y="5289752"/>
              <a:ext cx="767565" cy="317298"/>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23" name="Rectangle 22">
              <a:extLst>
                <a:ext uri="{FF2B5EF4-FFF2-40B4-BE49-F238E27FC236}">
                  <a16:creationId xmlns:a16="http://schemas.microsoft.com/office/drawing/2014/main" id="{7A0CC288-0272-40C0-ADAC-0C4BCFFBD931}"/>
                </a:ext>
              </a:extLst>
            </p:cNvPr>
            <p:cNvSpPr/>
            <p:nvPr/>
          </p:nvSpPr>
          <p:spPr bwMode="gray">
            <a:xfrm>
              <a:off x="3336970" y="4762316"/>
              <a:ext cx="1067822" cy="281474"/>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ctr">
                <a:lnSpc>
                  <a:spcPct val="106000"/>
                </a:lnSpc>
              </a:pPr>
              <a:r>
                <a:rPr lang="en-US" sz="900" dirty="0">
                  <a:solidFill>
                    <a:schemeClr val="tx1">
                      <a:lumMod val="50000"/>
                      <a:lumOff val="50000"/>
                    </a:schemeClr>
                  </a:solidFill>
                </a:rPr>
                <a:t>Add </a:t>
              </a:r>
            </a:p>
            <a:p>
              <a:pPr algn="ctr">
                <a:lnSpc>
                  <a:spcPct val="106000"/>
                </a:lnSpc>
              </a:pPr>
              <a:r>
                <a:rPr lang="en-US" sz="900" dirty="0">
                  <a:solidFill>
                    <a:schemeClr val="tx1">
                      <a:lumMod val="50000"/>
                      <a:lumOff val="50000"/>
                    </a:schemeClr>
                  </a:solidFill>
                </a:rPr>
                <a:t>Start point</a:t>
              </a:r>
              <a:endParaRPr lang="pt-PT" sz="900" dirty="0">
                <a:solidFill>
                  <a:schemeClr val="tx1">
                    <a:lumMod val="50000"/>
                    <a:lumOff val="50000"/>
                  </a:schemeClr>
                </a:solidFill>
              </a:endParaRPr>
            </a:p>
          </p:txBody>
        </p:sp>
        <p:cxnSp>
          <p:nvCxnSpPr>
            <p:cNvPr id="24" name="Straight Connector 23">
              <a:extLst>
                <a:ext uri="{FF2B5EF4-FFF2-40B4-BE49-F238E27FC236}">
                  <a16:creationId xmlns:a16="http://schemas.microsoft.com/office/drawing/2014/main" id="{4A25BD13-8C1C-46D6-A6B9-17AB4B326C7D}"/>
                </a:ext>
              </a:extLst>
            </p:cNvPr>
            <p:cNvCxnSpPr>
              <a:cxnSpLocks/>
            </p:cNvCxnSpPr>
            <p:nvPr/>
          </p:nvCxnSpPr>
          <p:spPr>
            <a:xfrm flipH="1">
              <a:off x="3823301" y="5043790"/>
              <a:ext cx="1" cy="260552"/>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955C30F-2471-4306-A6EF-7EE3D296C313}"/>
                </a:ext>
              </a:extLst>
            </p:cNvPr>
            <p:cNvCxnSpPr>
              <a:cxnSpLocks/>
            </p:cNvCxnSpPr>
            <p:nvPr/>
          </p:nvCxnSpPr>
          <p:spPr>
            <a:xfrm flipH="1">
              <a:off x="4502752" y="5576976"/>
              <a:ext cx="1" cy="38569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F8EDA66-9EB8-41A3-8D7B-9FC127CFEF82}"/>
                </a:ext>
              </a:extLst>
            </p:cNvPr>
            <p:cNvCxnSpPr>
              <a:cxnSpLocks/>
            </p:cNvCxnSpPr>
            <p:nvPr/>
          </p:nvCxnSpPr>
          <p:spPr>
            <a:xfrm flipH="1" flipV="1">
              <a:off x="3950905" y="5949878"/>
              <a:ext cx="551847" cy="6246"/>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0B9DB9A6-C3BE-46E2-9B24-DA2E7A9C921C}"/>
                </a:ext>
              </a:extLst>
            </p:cNvPr>
            <p:cNvSpPr/>
            <p:nvPr/>
          </p:nvSpPr>
          <p:spPr bwMode="gray">
            <a:xfrm>
              <a:off x="3378218" y="5853012"/>
              <a:ext cx="594008" cy="177730"/>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Repeat</a:t>
              </a:r>
              <a:endParaRPr lang="pt-PT" sz="900" dirty="0">
                <a:solidFill>
                  <a:schemeClr val="tx1">
                    <a:lumMod val="50000"/>
                    <a:lumOff val="50000"/>
                  </a:schemeClr>
                </a:solidFill>
              </a:endParaRPr>
            </a:p>
          </p:txBody>
        </p:sp>
        <p:cxnSp>
          <p:nvCxnSpPr>
            <p:cNvPr id="30" name="Straight Connector 29">
              <a:extLst>
                <a:ext uri="{FF2B5EF4-FFF2-40B4-BE49-F238E27FC236}">
                  <a16:creationId xmlns:a16="http://schemas.microsoft.com/office/drawing/2014/main" id="{749094B4-8C9A-478A-91E7-45B739C14563}"/>
                </a:ext>
              </a:extLst>
            </p:cNvPr>
            <p:cNvCxnSpPr>
              <a:cxnSpLocks/>
            </p:cNvCxnSpPr>
            <p:nvPr/>
          </p:nvCxnSpPr>
          <p:spPr>
            <a:xfrm flipH="1">
              <a:off x="4706554" y="5576976"/>
              <a:ext cx="1" cy="38569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30344414-931E-490B-9606-5A1F5A4690EC}"/>
                </a:ext>
              </a:extLst>
            </p:cNvPr>
            <p:cNvSpPr/>
            <p:nvPr/>
          </p:nvSpPr>
          <p:spPr bwMode="gray">
            <a:xfrm>
              <a:off x="4316244" y="6026147"/>
              <a:ext cx="594008" cy="286682"/>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Start/</a:t>
              </a:r>
            </a:p>
            <a:p>
              <a:pPr algn="r">
                <a:lnSpc>
                  <a:spcPct val="106000"/>
                </a:lnSpc>
              </a:pPr>
              <a:r>
                <a:rPr lang="en-US" sz="900" dirty="0">
                  <a:solidFill>
                    <a:schemeClr val="tx1">
                      <a:lumMod val="50000"/>
                      <a:lumOff val="50000"/>
                    </a:schemeClr>
                  </a:solidFill>
                </a:rPr>
                <a:t>Stop</a:t>
              </a:r>
              <a:endParaRPr lang="pt-PT" sz="900" dirty="0">
                <a:solidFill>
                  <a:schemeClr val="tx1">
                    <a:lumMod val="50000"/>
                    <a:lumOff val="50000"/>
                  </a:schemeClr>
                </a:solidFill>
              </a:endParaRPr>
            </a:p>
          </p:txBody>
        </p:sp>
        <p:cxnSp>
          <p:nvCxnSpPr>
            <p:cNvPr id="32" name="Straight Connector 31">
              <a:extLst>
                <a:ext uri="{FF2B5EF4-FFF2-40B4-BE49-F238E27FC236}">
                  <a16:creationId xmlns:a16="http://schemas.microsoft.com/office/drawing/2014/main" id="{B60B3C65-073A-4347-B593-8C285E13DAF3}"/>
                </a:ext>
              </a:extLst>
            </p:cNvPr>
            <p:cNvCxnSpPr>
              <a:cxnSpLocks/>
            </p:cNvCxnSpPr>
            <p:nvPr/>
          </p:nvCxnSpPr>
          <p:spPr>
            <a:xfrm flipH="1">
              <a:off x="5075438" y="5564188"/>
              <a:ext cx="1" cy="38569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B277FF-D64E-4145-821D-777E9D11071B}"/>
                </a:ext>
              </a:extLst>
            </p:cNvPr>
            <p:cNvCxnSpPr>
              <a:cxnSpLocks/>
            </p:cNvCxnSpPr>
            <p:nvPr/>
          </p:nvCxnSpPr>
          <p:spPr>
            <a:xfrm flipH="1" flipV="1">
              <a:off x="5075438" y="5937282"/>
              <a:ext cx="551847" cy="6246"/>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0CB4B1D-3BAB-4FD4-B642-3702EB1AECAE}"/>
                </a:ext>
              </a:extLst>
            </p:cNvPr>
            <p:cNvSpPr/>
            <p:nvPr/>
          </p:nvSpPr>
          <p:spPr bwMode="gray">
            <a:xfrm>
              <a:off x="5636405" y="5848417"/>
              <a:ext cx="968573" cy="177730"/>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Step forward</a:t>
              </a:r>
              <a:endParaRPr lang="pt-PT" sz="900" dirty="0">
                <a:solidFill>
                  <a:schemeClr val="tx1">
                    <a:lumMod val="50000"/>
                    <a:lumOff val="50000"/>
                  </a:schemeClr>
                </a:solidFill>
              </a:endParaRPr>
            </a:p>
          </p:txBody>
        </p:sp>
        <p:cxnSp>
          <p:nvCxnSpPr>
            <p:cNvPr id="35" name="Straight Connector 34">
              <a:extLst>
                <a:ext uri="{FF2B5EF4-FFF2-40B4-BE49-F238E27FC236}">
                  <a16:creationId xmlns:a16="http://schemas.microsoft.com/office/drawing/2014/main" id="{A1977EBC-A33E-4009-BF14-CE8A7CFE79B7}"/>
                </a:ext>
              </a:extLst>
            </p:cNvPr>
            <p:cNvCxnSpPr>
              <a:cxnSpLocks/>
            </p:cNvCxnSpPr>
            <p:nvPr/>
          </p:nvCxnSpPr>
          <p:spPr>
            <a:xfrm>
              <a:off x="4897447" y="5576976"/>
              <a:ext cx="12805" cy="878437"/>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A1BC8234-3B23-461C-A8D2-865E9457DB51}"/>
                </a:ext>
              </a:extLst>
            </p:cNvPr>
            <p:cNvSpPr/>
            <p:nvPr/>
          </p:nvSpPr>
          <p:spPr bwMode="gray">
            <a:xfrm>
              <a:off x="4286249" y="6375553"/>
              <a:ext cx="1035961" cy="286682"/>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Step back</a:t>
              </a:r>
              <a:endParaRPr lang="pt-PT" sz="900" dirty="0">
                <a:solidFill>
                  <a:schemeClr val="tx1">
                    <a:lumMod val="50000"/>
                    <a:lumOff val="50000"/>
                  </a:schemeClr>
                </a:solidFill>
              </a:endParaRPr>
            </a:p>
          </p:txBody>
        </p:sp>
      </p:grpSp>
    </p:spTree>
    <p:extLst>
      <p:ext uri="{BB962C8B-B14F-4D97-AF65-F5344CB8AC3E}">
        <p14:creationId xmlns:p14="http://schemas.microsoft.com/office/powerpoint/2010/main" val="2213696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a:t>
            </a:r>
            <a:r>
              <a:rPr lang="en-US" dirty="0">
                <a:latin typeface="Verdana"/>
              </a:rPr>
              <a:t>: </a:t>
            </a:r>
            <a:r>
              <a:rPr lang="pt-PT" dirty="0">
                <a:latin typeface="Verdana"/>
              </a:rPr>
              <a:t>Debugging Processes in Debug </a:t>
            </a:r>
            <a:r>
              <a:rPr lang="pt-PT" dirty="0" err="1">
                <a:latin typeface="Verdana"/>
              </a:rPr>
              <a:t>Mode</a:t>
            </a:r>
            <a:endParaRPr lang="pt-PT" dirty="0">
              <a:latin typeface="Verdana"/>
            </a:endParaRPr>
          </a:p>
          <a:p>
            <a:pPr>
              <a:defRPr/>
            </a:pPr>
            <a:endParaRPr lang="pt-PT" dirty="0">
              <a:latin typeface="Verdana"/>
            </a:endParaRP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515600" cy="646331"/>
          </a:xfrm>
          <a:prstGeom prst="rect">
            <a:avLst/>
          </a:prstGeom>
        </p:spPr>
        <p:txBody>
          <a:bodyPr wrap="square" lIns="0">
            <a:spAutoFit/>
          </a:bodyPr>
          <a:lstStyle/>
          <a:p>
            <a:pPr algn="l" fontAlgn="base"/>
            <a:r>
              <a:rPr lang="en-US" sz="1200" b="0" i="0" dirty="0">
                <a:solidFill>
                  <a:srgbClr val="071006"/>
                </a:solidFill>
                <a:effectLst/>
              </a:rPr>
              <a:t>When you run a task you’ll see an information box on the right-hand side, which contains parameter values at each step of the running task under </a:t>
            </a:r>
            <a:r>
              <a:rPr lang="en-US" sz="1200" b="1" i="0" dirty="0">
                <a:solidFill>
                  <a:srgbClr val="071006"/>
                </a:solidFill>
                <a:effectLst/>
              </a:rPr>
              <a:t>Data task</a:t>
            </a:r>
            <a:r>
              <a:rPr lang="en-US" sz="1200" b="0" i="0" dirty="0">
                <a:solidFill>
                  <a:srgbClr val="071006"/>
                </a:solidFill>
                <a:effectLst/>
              </a:rPr>
              <a:t>. If you use the </a:t>
            </a:r>
            <a:r>
              <a:rPr lang="en-US" sz="1200" b="1" i="0" dirty="0">
                <a:solidFill>
                  <a:srgbClr val="071006"/>
                </a:solidFill>
                <a:effectLst/>
              </a:rPr>
              <a:t>Step back</a:t>
            </a:r>
            <a:r>
              <a:rPr lang="en-US" sz="1200" b="0" i="0" dirty="0">
                <a:solidFill>
                  <a:srgbClr val="071006"/>
                </a:solidFill>
                <a:effectLst/>
              </a:rPr>
              <a:t> and </a:t>
            </a:r>
            <a:r>
              <a:rPr lang="en-US" sz="1200" b="1" i="0" dirty="0">
                <a:solidFill>
                  <a:srgbClr val="071006"/>
                </a:solidFill>
                <a:effectLst/>
              </a:rPr>
              <a:t>Step forwards</a:t>
            </a:r>
            <a:r>
              <a:rPr lang="en-US" sz="1200" b="0" i="0" dirty="0">
                <a:solidFill>
                  <a:srgbClr val="071006"/>
                </a:solidFill>
                <a:effectLst/>
              </a:rPr>
              <a:t> controls, you can also change parameter values under the </a:t>
            </a:r>
            <a:r>
              <a:rPr lang="en-US" sz="1200" b="1" i="0" dirty="0">
                <a:solidFill>
                  <a:srgbClr val="071006"/>
                </a:solidFill>
                <a:effectLst/>
              </a:rPr>
              <a:t>Key-Value</a:t>
            </a:r>
            <a:r>
              <a:rPr lang="en-US" sz="1200" b="0" i="0" dirty="0">
                <a:solidFill>
                  <a:srgbClr val="071006"/>
                </a:solidFill>
                <a:effectLst/>
              </a:rPr>
              <a:t> tab to fix or improve your task. To edit or view code you can click the </a:t>
            </a:r>
            <a:r>
              <a:rPr lang="en-US" sz="1200" b="1" i="0" dirty="0">
                <a:solidFill>
                  <a:srgbClr val="071006"/>
                </a:solidFill>
                <a:effectLst/>
              </a:rPr>
              <a:t>Code editor</a:t>
            </a:r>
            <a:r>
              <a:rPr lang="en-US" sz="1200" b="0" i="0" dirty="0">
                <a:solidFill>
                  <a:srgbClr val="071006"/>
                </a:solidFill>
                <a:effectLst/>
              </a:rPr>
              <a:t> tab.</a:t>
            </a:r>
          </a:p>
        </p:txBody>
      </p:sp>
      <p:pic>
        <p:nvPicPr>
          <p:cNvPr id="14338" name="Picture 2" descr="The debug info box">
            <a:extLst>
              <a:ext uri="{FF2B5EF4-FFF2-40B4-BE49-F238E27FC236}">
                <a16:creationId xmlns:a16="http://schemas.microsoft.com/office/drawing/2014/main" id="{CC8BC486-5786-41CD-B847-E4AC6C12E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649" y="2258802"/>
            <a:ext cx="7686985" cy="3862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521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a:t>
            </a:r>
            <a:r>
              <a:rPr lang="en-US" dirty="0">
                <a:latin typeface="Verdana"/>
              </a:rPr>
              <a:t>: </a:t>
            </a:r>
            <a:r>
              <a:rPr lang="pt-PT" dirty="0">
                <a:latin typeface="Verdana"/>
              </a:rPr>
              <a:t>Call Process</a:t>
            </a:r>
          </a:p>
          <a:p>
            <a:pPr>
              <a:defRPr/>
            </a:pPr>
            <a:endParaRPr lang="pt-PT" dirty="0">
              <a:latin typeface="Verdana"/>
            </a:endParaRP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515600" cy="646331"/>
          </a:xfrm>
          <a:prstGeom prst="rect">
            <a:avLst/>
          </a:prstGeom>
        </p:spPr>
        <p:txBody>
          <a:bodyPr wrap="square" lIns="0">
            <a:spAutoFit/>
          </a:bodyPr>
          <a:lstStyle/>
          <a:p>
            <a:pPr algn="l" fontAlgn="base"/>
            <a:r>
              <a:rPr lang="en-US" sz="1200" b="0" i="0" dirty="0">
                <a:solidFill>
                  <a:srgbClr val="071006"/>
                </a:solidFill>
                <a:effectLst/>
              </a:rPr>
              <a:t>Click on a node to open its settings. These may include a </a:t>
            </a:r>
            <a:r>
              <a:rPr lang="en-US" sz="1200" b="1" i="0" dirty="0">
                <a:solidFill>
                  <a:srgbClr val="071006"/>
                </a:solidFill>
                <a:effectLst/>
              </a:rPr>
              <a:t>Basic Settings</a:t>
            </a:r>
            <a:r>
              <a:rPr lang="en-US" sz="1200" b="0" i="0" dirty="0">
                <a:solidFill>
                  <a:srgbClr val="071006"/>
                </a:solidFill>
                <a:effectLst/>
              </a:rPr>
              <a:t>, </a:t>
            </a:r>
            <a:r>
              <a:rPr lang="en-US" sz="1200" b="1" i="0" dirty="0">
                <a:solidFill>
                  <a:srgbClr val="071006"/>
                </a:solidFill>
                <a:effectLst/>
              </a:rPr>
              <a:t>Parameters</a:t>
            </a:r>
            <a:r>
              <a:rPr lang="en-US" sz="1200" b="0" i="0" dirty="0">
                <a:solidFill>
                  <a:srgbClr val="071006"/>
                </a:solidFill>
                <a:effectLst/>
              </a:rPr>
              <a:t> and an </a:t>
            </a:r>
            <a:r>
              <a:rPr lang="en-US" sz="1200" b="1" i="0" dirty="0">
                <a:solidFill>
                  <a:srgbClr val="071006"/>
                </a:solidFill>
                <a:effectLst/>
              </a:rPr>
              <a:t>Additionally</a:t>
            </a:r>
            <a:r>
              <a:rPr lang="en-US" sz="1200" b="0" i="0" dirty="0">
                <a:solidFill>
                  <a:srgbClr val="071006"/>
                </a:solidFill>
                <a:effectLst/>
              </a:rPr>
              <a:t> section. The settings common to all nodes are at the top and include options to </a:t>
            </a:r>
            <a:r>
              <a:rPr lang="en-US" sz="1200" b="1" i="0" dirty="0">
                <a:solidFill>
                  <a:srgbClr val="071006"/>
                </a:solidFill>
                <a:effectLst/>
              </a:rPr>
              <a:t>Add title</a:t>
            </a:r>
            <a:r>
              <a:rPr lang="en-US" sz="1200" b="0" i="0" dirty="0">
                <a:solidFill>
                  <a:srgbClr val="071006"/>
                </a:solidFill>
                <a:effectLst/>
              </a:rPr>
              <a:t> and </a:t>
            </a:r>
            <a:r>
              <a:rPr lang="en-US" sz="1200" b="1" i="0" dirty="0">
                <a:solidFill>
                  <a:srgbClr val="071006"/>
                </a:solidFill>
                <a:effectLst/>
              </a:rPr>
              <a:t>Add description</a:t>
            </a:r>
            <a:r>
              <a:rPr lang="en-US" sz="1200" b="0" i="0" dirty="0">
                <a:solidFill>
                  <a:srgbClr val="071006"/>
                </a:solidFill>
                <a:effectLst/>
              </a:rPr>
              <a:t>. Below that, the options available are </a:t>
            </a:r>
            <a:r>
              <a:rPr lang="en-US" sz="1200" b="1" i="0" dirty="0">
                <a:solidFill>
                  <a:srgbClr val="071006"/>
                </a:solidFill>
                <a:effectLst/>
              </a:rPr>
              <a:t>Copy node</a:t>
            </a:r>
            <a:r>
              <a:rPr lang="en-US" sz="1200" b="0" i="0" dirty="0">
                <a:solidFill>
                  <a:srgbClr val="071006"/>
                </a:solidFill>
                <a:effectLst/>
              </a:rPr>
              <a:t>, </a:t>
            </a:r>
            <a:r>
              <a:rPr lang="en-US" sz="1200" b="1" i="0" dirty="0">
                <a:solidFill>
                  <a:srgbClr val="071006"/>
                </a:solidFill>
                <a:effectLst/>
              </a:rPr>
              <a:t>Remove node</a:t>
            </a:r>
            <a:r>
              <a:rPr lang="en-US" sz="1200" b="0" i="0" dirty="0">
                <a:solidFill>
                  <a:srgbClr val="071006"/>
                </a:solidFill>
                <a:effectLst/>
              </a:rPr>
              <a:t>, </a:t>
            </a:r>
            <a:r>
              <a:rPr lang="en-US" sz="1200" b="1" i="0" dirty="0">
                <a:solidFill>
                  <a:srgbClr val="071006"/>
                </a:solidFill>
                <a:effectLst/>
              </a:rPr>
              <a:t>Remove links</a:t>
            </a:r>
            <a:r>
              <a:rPr lang="en-US" sz="1200" b="0" i="0" dirty="0">
                <a:solidFill>
                  <a:srgbClr val="071006"/>
                </a:solidFill>
                <a:effectLst/>
              </a:rPr>
              <a:t> and </a:t>
            </a:r>
            <a:r>
              <a:rPr lang="en-US" sz="1200" b="1" i="0" dirty="0">
                <a:solidFill>
                  <a:srgbClr val="071006"/>
                </a:solidFill>
                <a:effectLst/>
              </a:rPr>
              <a:t>Show node info</a:t>
            </a:r>
            <a:r>
              <a:rPr lang="en-US" sz="1200" b="0" i="0" dirty="0">
                <a:solidFill>
                  <a:srgbClr val="071006"/>
                </a:solidFill>
                <a:effectLst/>
              </a:rPr>
              <a:t>.</a:t>
            </a:r>
          </a:p>
        </p:txBody>
      </p:sp>
      <p:grpSp>
        <p:nvGrpSpPr>
          <p:cNvPr id="14339" name="Group 14338">
            <a:extLst>
              <a:ext uri="{FF2B5EF4-FFF2-40B4-BE49-F238E27FC236}">
                <a16:creationId xmlns:a16="http://schemas.microsoft.com/office/drawing/2014/main" id="{91350971-55B1-4C80-A4DB-61AC35D46B1D}"/>
              </a:ext>
            </a:extLst>
          </p:cNvPr>
          <p:cNvGrpSpPr/>
          <p:nvPr/>
        </p:nvGrpSpPr>
        <p:grpSpPr>
          <a:xfrm>
            <a:off x="1056171" y="2532752"/>
            <a:ext cx="9094032" cy="3696552"/>
            <a:chOff x="620743" y="2740160"/>
            <a:chExt cx="9094032" cy="3696552"/>
          </a:xfrm>
        </p:grpSpPr>
        <p:grpSp>
          <p:nvGrpSpPr>
            <p:cNvPr id="55" name="Group 54">
              <a:extLst>
                <a:ext uri="{FF2B5EF4-FFF2-40B4-BE49-F238E27FC236}">
                  <a16:creationId xmlns:a16="http://schemas.microsoft.com/office/drawing/2014/main" id="{3C77F593-F21C-4A6C-87EA-30691815F325}"/>
                </a:ext>
              </a:extLst>
            </p:cNvPr>
            <p:cNvGrpSpPr/>
            <p:nvPr/>
          </p:nvGrpSpPr>
          <p:grpSpPr>
            <a:xfrm>
              <a:off x="4356850" y="3446166"/>
              <a:ext cx="5357925" cy="2372749"/>
              <a:chOff x="2665082" y="2978457"/>
              <a:chExt cx="5357925" cy="2372749"/>
            </a:xfrm>
          </p:grpSpPr>
          <p:pic>
            <p:nvPicPr>
              <p:cNvPr id="4" name="Picture 3">
                <a:extLst>
                  <a:ext uri="{FF2B5EF4-FFF2-40B4-BE49-F238E27FC236}">
                    <a16:creationId xmlns:a16="http://schemas.microsoft.com/office/drawing/2014/main" id="{33653599-8306-45DB-B21F-5D587484C33D}"/>
                  </a:ext>
                </a:extLst>
              </p:cNvPr>
              <p:cNvPicPr>
                <a:picLocks noChangeAspect="1"/>
              </p:cNvPicPr>
              <p:nvPr/>
            </p:nvPicPr>
            <p:blipFill rotWithShape="1">
              <a:blip r:embed="rId3"/>
              <a:srcRect b="70067"/>
              <a:stretch/>
            </p:blipFill>
            <p:spPr>
              <a:xfrm>
                <a:off x="4442685" y="2978457"/>
                <a:ext cx="1969294" cy="1236941"/>
              </a:xfrm>
              <a:prstGeom prst="rect">
                <a:avLst/>
              </a:prstGeom>
            </p:spPr>
          </p:pic>
          <p:cxnSp>
            <p:nvCxnSpPr>
              <p:cNvPr id="19" name="Straight Connector 18">
                <a:extLst>
                  <a:ext uri="{FF2B5EF4-FFF2-40B4-BE49-F238E27FC236}">
                    <a16:creationId xmlns:a16="http://schemas.microsoft.com/office/drawing/2014/main" id="{9AF88498-E88E-4055-A365-91FAA903923E}"/>
                  </a:ext>
                </a:extLst>
              </p:cNvPr>
              <p:cNvCxnSpPr>
                <a:cxnSpLocks/>
              </p:cNvCxnSpPr>
              <p:nvPr/>
            </p:nvCxnSpPr>
            <p:spPr>
              <a:xfrm flipH="1">
                <a:off x="6433489" y="3374359"/>
                <a:ext cx="544677"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CE83774-3B4E-4440-93FE-13DC4FAB87C4}"/>
                  </a:ext>
                </a:extLst>
              </p:cNvPr>
              <p:cNvSpPr/>
              <p:nvPr/>
            </p:nvSpPr>
            <p:spPr bwMode="gray">
              <a:xfrm>
                <a:off x="4449855" y="3241794"/>
                <a:ext cx="1976464" cy="259405"/>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21" name="Rectangle 20">
                <a:extLst>
                  <a:ext uri="{FF2B5EF4-FFF2-40B4-BE49-F238E27FC236}">
                    <a16:creationId xmlns:a16="http://schemas.microsoft.com/office/drawing/2014/main" id="{C13FC80D-470D-4432-8DD1-1701BCB15180}"/>
                  </a:ext>
                </a:extLst>
              </p:cNvPr>
              <p:cNvSpPr/>
              <p:nvPr/>
            </p:nvSpPr>
            <p:spPr bwMode="gray">
              <a:xfrm>
                <a:off x="6955185" y="3243836"/>
                <a:ext cx="1067822" cy="281474"/>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Add title</a:t>
                </a:r>
                <a:endParaRPr lang="pt-PT" sz="900" dirty="0">
                  <a:solidFill>
                    <a:schemeClr val="tx1">
                      <a:lumMod val="50000"/>
                      <a:lumOff val="50000"/>
                    </a:schemeClr>
                  </a:solidFill>
                </a:endParaRPr>
              </a:p>
            </p:txBody>
          </p:sp>
          <p:cxnSp>
            <p:nvCxnSpPr>
              <p:cNvPr id="25" name="Straight Connector 24">
                <a:extLst>
                  <a:ext uri="{FF2B5EF4-FFF2-40B4-BE49-F238E27FC236}">
                    <a16:creationId xmlns:a16="http://schemas.microsoft.com/office/drawing/2014/main" id="{E566D1F9-DEA0-4761-BA17-873F756B2816}"/>
                  </a:ext>
                </a:extLst>
              </p:cNvPr>
              <p:cNvCxnSpPr>
                <a:cxnSpLocks/>
              </p:cNvCxnSpPr>
              <p:nvPr/>
            </p:nvCxnSpPr>
            <p:spPr>
              <a:xfrm flipH="1">
                <a:off x="4087482" y="3709560"/>
                <a:ext cx="355204"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7DFE83D-7436-4A0B-B8FC-1D139D08C0EA}"/>
                  </a:ext>
                </a:extLst>
              </p:cNvPr>
              <p:cNvSpPr/>
              <p:nvPr/>
            </p:nvSpPr>
            <p:spPr bwMode="gray">
              <a:xfrm>
                <a:off x="4457025" y="3557945"/>
                <a:ext cx="1976464" cy="339608"/>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27" name="Rectangle 26">
                <a:extLst>
                  <a:ext uri="{FF2B5EF4-FFF2-40B4-BE49-F238E27FC236}">
                    <a16:creationId xmlns:a16="http://schemas.microsoft.com/office/drawing/2014/main" id="{013C40C3-9A3A-4BF1-BC0F-71BC76902ECC}"/>
                  </a:ext>
                </a:extLst>
              </p:cNvPr>
              <p:cNvSpPr/>
              <p:nvPr/>
            </p:nvSpPr>
            <p:spPr bwMode="gray">
              <a:xfrm>
                <a:off x="2665082" y="3525310"/>
                <a:ext cx="1422399" cy="368500"/>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Add description</a:t>
                </a:r>
                <a:endParaRPr lang="pt-PT" sz="900" dirty="0">
                  <a:solidFill>
                    <a:schemeClr val="tx1">
                      <a:lumMod val="50000"/>
                      <a:lumOff val="50000"/>
                    </a:schemeClr>
                  </a:solidFill>
                </a:endParaRPr>
              </a:p>
            </p:txBody>
          </p:sp>
          <p:cxnSp>
            <p:nvCxnSpPr>
              <p:cNvPr id="45" name="Straight Connector 44">
                <a:extLst>
                  <a:ext uri="{FF2B5EF4-FFF2-40B4-BE49-F238E27FC236}">
                    <a16:creationId xmlns:a16="http://schemas.microsoft.com/office/drawing/2014/main" id="{9A7232C9-8EFC-42AA-81A8-030F310A106D}"/>
                  </a:ext>
                </a:extLst>
              </p:cNvPr>
              <p:cNvCxnSpPr>
                <a:cxnSpLocks/>
              </p:cNvCxnSpPr>
              <p:nvPr/>
            </p:nvCxnSpPr>
            <p:spPr>
              <a:xfrm>
                <a:off x="4642221" y="4097457"/>
                <a:ext cx="0" cy="36850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A6DF2EA-AC40-434F-8A67-81B54006AC3B}"/>
                  </a:ext>
                </a:extLst>
              </p:cNvPr>
              <p:cNvSpPr/>
              <p:nvPr/>
            </p:nvSpPr>
            <p:spPr bwMode="gray">
              <a:xfrm>
                <a:off x="3511126" y="4347257"/>
                <a:ext cx="808925" cy="237400"/>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Copy node</a:t>
                </a:r>
                <a:endParaRPr lang="pt-PT" sz="900" dirty="0">
                  <a:solidFill>
                    <a:schemeClr val="tx1">
                      <a:lumMod val="50000"/>
                      <a:lumOff val="50000"/>
                    </a:schemeClr>
                  </a:solidFill>
                </a:endParaRPr>
              </a:p>
            </p:txBody>
          </p:sp>
          <p:cxnSp>
            <p:nvCxnSpPr>
              <p:cNvPr id="50" name="Straight Connector 49">
                <a:extLst>
                  <a:ext uri="{FF2B5EF4-FFF2-40B4-BE49-F238E27FC236}">
                    <a16:creationId xmlns:a16="http://schemas.microsoft.com/office/drawing/2014/main" id="{F41FFC91-BB1D-445F-AD3A-76B7F3F9933C}"/>
                  </a:ext>
                </a:extLst>
              </p:cNvPr>
              <p:cNvCxnSpPr>
                <a:cxnSpLocks/>
              </p:cNvCxnSpPr>
              <p:nvPr/>
            </p:nvCxnSpPr>
            <p:spPr>
              <a:xfrm flipH="1">
                <a:off x="4831469" y="4059671"/>
                <a:ext cx="17018" cy="934769"/>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2A7FE06-9CA3-4956-9215-A39CCF1B91FE}"/>
                  </a:ext>
                </a:extLst>
              </p:cNvPr>
              <p:cNvCxnSpPr>
                <a:cxnSpLocks/>
              </p:cNvCxnSpPr>
              <p:nvPr/>
            </p:nvCxnSpPr>
            <p:spPr>
              <a:xfrm flipH="1">
                <a:off x="4265083" y="4476110"/>
                <a:ext cx="355204"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57289283-6974-4A6E-A4A7-452E05272DFA}"/>
                  </a:ext>
                </a:extLst>
              </p:cNvPr>
              <p:cNvSpPr/>
              <p:nvPr/>
            </p:nvSpPr>
            <p:spPr bwMode="gray">
              <a:xfrm>
                <a:off x="4329349" y="5113806"/>
                <a:ext cx="792398" cy="237400"/>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Remove node</a:t>
                </a:r>
                <a:endParaRPr lang="pt-PT" sz="900" dirty="0">
                  <a:solidFill>
                    <a:schemeClr val="tx1">
                      <a:lumMod val="50000"/>
                      <a:lumOff val="50000"/>
                    </a:schemeClr>
                  </a:solidFill>
                </a:endParaRPr>
              </a:p>
            </p:txBody>
          </p:sp>
          <p:cxnSp>
            <p:nvCxnSpPr>
              <p:cNvPr id="56" name="Straight Connector 55">
                <a:extLst>
                  <a:ext uri="{FF2B5EF4-FFF2-40B4-BE49-F238E27FC236}">
                    <a16:creationId xmlns:a16="http://schemas.microsoft.com/office/drawing/2014/main" id="{9E237FDF-EA5A-4056-A286-37F356C6B4D1}"/>
                  </a:ext>
                </a:extLst>
              </p:cNvPr>
              <p:cNvCxnSpPr>
                <a:cxnSpLocks/>
              </p:cNvCxnSpPr>
              <p:nvPr/>
            </p:nvCxnSpPr>
            <p:spPr>
              <a:xfrm>
                <a:off x="5064588" y="4097457"/>
                <a:ext cx="0" cy="36850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1020ECC-2A2A-4FAE-A5CC-7AC127DF809C}"/>
                  </a:ext>
                </a:extLst>
              </p:cNvPr>
              <p:cNvSpPr/>
              <p:nvPr/>
            </p:nvSpPr>
            <p:spPr bwMode="gray">
              <a:xfrm>
                <a:off x="4855894" y="4494062"/>
                <a:ext cx="1008021" cy="313473"/>
              </a:xfrm>
              <a:prstGeom prst="rect">
                <a:avLst/>
              </a:prstGeom>
              <a:noFill/>
              <a:ln w="19050" algn="ctr">
                <a:no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Remove links</a:t>
                </a:r>
                <a:endParaRPr lang="pt-PT" sz="900" dirty="0">
                  <a:solidFill>
                    <a:schemeClr val="tx1">
                      <a:lumMod val="50000"/>
                      <a:lumOff val="50000"/>
                    </a:schemeClr>
                  </a:solidFill>
                </a:endParaRPr>
              </a:p>
            </p:txBody>
          </p:sp>
          <p:cxnSp>
            <p:nvCxnSpPr>
              <p:cNvPr id="58" name="Straight Connector 57">
                <a:extLst>
                  <a:ext uri="{FF2B5EF4-FFF2-40B4-BE49-F238E27FC236}">
                    <a16:creationId xmlns:a16="http://schemas.microsoft.com/office/drawing/2014/main" id="{CED01076-832B-48F0-820F-13052525DBD9}"/>
                  </a:ext>
                </a:extLst>
              </p:cNvPr>
              <p:cNvCxnSpPr>
                <a:cxnSpLocks/>
              </p:cNvCxnSpPr>
              <p:nvPr/>
            </p:nvCxnSpPr>
            <p:spPr>
              <a:xfrm>
                <a:off x="5277946" y="4107610"/>
                <a:ext cx="0" cy="36850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98FA9F1-00FC-4004-A191-2DD0480C9321}"/>
                  </a:ext>
                </a:extLst>
              </p:cNvPr>
              <p:cNvCxnSpPr>
                <a:cxnSpLocks/>
              </p:cNvCxnSpPr>
              <p:nvPr/>
            </p:nvCxnSpPr>
            <p:spPr>
              <a:xfrm flipH="1">
                <a:off x="5290800" y="4480369"/>
                <a:ext cx="355204"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DA3F8F22-BC08-4035-8AFF-3EF0B12F4D63}"/>
                  </a:ext>
                </a:extLst>
              </p:cNvPr>
              <p:cNvSpPr/>
              <p:nvPr/>
            </p:nvSpPr>
            <p:spPr bwMode="gray">
              <a:xfrm>
                <a:off x="5682889" y="4345921"/>
                <a:ext cx="1246678" cy="237400"/>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Show more info</a:t>
                </a:r>
                <a:endParaRPr lang="pt-PT" sz="900" dirty="0">
                  <a:solidFill>
                    <a:schemeClr val="tx1">
                      <a:lumMod val="50000"/>
                      <a:lumOff val="50000"/>
                    </a:schemeClr>
                  </a:solidFill>
                </a:endParaRPr>
              </a:p>
            </p:txBody>
          </p:sp>
        </p:grpSp>
        <p:grpSp>
          <p:nvGrpSpPr>
            <p:cNvPr id="14336" name="Group 14335">
              <a:extLst>
                <a:ext uri="{FF2B5EF4-FFF2-40B4-BE49-F238E27FC236}">
                  <a16:creationId xmlns:a16="http://schemas.microsoft.com/office/drawing/2014/main" id="{1E2E2305-CE0A-4980-BDF1-24120D657D48}"/>
                </a:ext>
              </a:extLst>
            </p:cNvPr>
            <p:cNvGrpSpPr/>
            <p:nvPr/>
          </p:nvGrpSpPr>
          <p:grpSpPr>
            <a:xfrm>
              <a:off x="620743" y="2740160"/>
              <a:ext cx="3061990" cy="3696552"/>
              <a:chOff x="620743" y="2740160"/>
              <a:chExt cx="3061990" cy="3696552"/>
            </a:xfrm>
          </p:grpSpPr>
          <p:pic>
            <p:nvPicPr>
              <p:cNvPr id="62" name="Picture 61">
                <a:extLst>
                  <a:ext uri="{FF2B5EF4-FFF2-40B4-BE49-F238E27FC236}">
                    <a16:creationId xmlns:a16="http://schemas.microsoft.com/office/drawing/2014/main" id="{76587B0B-41EE-4269-9E05-2744F9AA8122}"/>
                  </a:ext>
                </a:extLst>
              </p:cNvPr>
              <p:cNvPicPr>
                <a:picLocks noChangeAspect="1"/>
              </p:cNvPicPr>
              <p:nvPr/>
            </p:nvPicPr>
            <p:blipFill>
              <a:blip r:embed="rId3"/>
              <a:stretch>
                <a:fillRect/>
              </a:stretch>
            </p:blipFill>
            <p:spPr>
              <a:xfrm>
                <a:off x="1913606" y="2740160"/>
                <a:ext cx="1761594" cy="3696552"/>
              </a:xfrm>
              <a:prstGeom prst="rect">
                <a:avLst/>
              </a:prstGeom>
            </p:spPr>
          </p:pic>
          <p:sp>
            <p:nvSpPr>
              <p:cNvPr id="63" name="Rectangle 62">
                <a:extLst>
                  <a:ext uri="{FF2B5EF4-FFF2-40B4-BE49-F238E27FC236}">
                    <a16:creationId xmlns:a16="http://schemas.microsoft.com/office/drawing/2014/main" id="{4949D597-AA69-4F18-8762-5D412024A1A4}"/>
                  </a:ext>
                </a:extLst>
              </p:cNvPr>
              <p:cNvSpPr/>
              <p:nvPr/>
            </p:nvSpPr>
            <p:spPr bwMode="gray">
              <a:xfrm>
                <a:off x="1934918" y="3796018"/>
                <a:ext cx="1747815" cy="2623457"/>
              </a:xfrm>
              <a:prstGeom prst="rect">
                <a:avLst/>
              </a:prstGeom>
              <a:solidFill>
                <a:srgbClr val="E4E4E4">
                  <a:alpha val="63137"/>
                </a:srgb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67" name="Rectangle 66">
                <a:extLst>
                  <a:ext uri="{FF2B5EF4-FFF2-40B4-BE49-F238E27FC236}">
                    <a16:creationId xmlns:a16="http://schemas.microsoft.com/office/drawing/2014/main" id="{27CBCE02-5BE2-4DCE-9BB6-2AF407C030FF}"/>
                  </a:ext>
                </a:extLst>
              </p:cNvPr>
              <p:cNvSpPr/>
              <p:nvPr/>
            </p:nvSpPr>
            <p:spPr bwMode="gray">
              <a:xfrm>
                <a:off x="620743" y="3132632"/>
                <a:ext cx="1067822" cy="281474"/>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Common Settings</a:t>
                </a:r>
                <a:endParaRPr lang="pt-PT" sz="900" dirty="0">
                  <a:solidFill>
                    <a:schemeClr val="tx1">
                      <a:lumMod val="50000"/>
                      <a:lumOff val="50000"/>
                    </a:schemeClr>
                  </a:solidFill>
                </a:endParaRPr>
              </a:p>
            </p:txBody>
          </p:sp>
          <p:sp>
            <p:nvSpPr>
              <p:cNvPr id="68" name="Left Brace 67">
                <a:extLst>
                  <a:ext uri="{FF2B5EF4-FFF2-40B4-BE49-F238E27FC236}">
                    <a16:creationId xmlns:a16="http://schemas.microsoft.com/office/drawing/2014/main" id="{7F57A3BD-F6BC-4E1E-9866-35C2F6789F9D}"/>
                  </a:ext>
                </a:extLst>
              </p:cNvPr>
              <p:cNvSpPr/>
              <p:nvPr/>
            </p:nvSpPr>
            <p:spPr>
              <a:xfrm rot="10800000" flipH="1">
                <a:off x="1757880" y="2740160"/>
                <a:ext cx="86410" cy="1093215"/>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grpSp>
        <p:cxnSp>
          <p:nvCxnSpPr>
            <p:cNvPr id="70" name="Straight Arrow Connector 69">
              <a:extLst>
                <a:ext uri="{FF2B5EF4-FFF2-40B4-BE49-F238E27FC236}">
                  <a16:creationId xmlns:a16="http://schemas.microsoft.com/office/drawing/2014/main" id="{E6A8206D-F750-4023-8D8C-AD52B8AE8022}"/>
                </a:ext>
              </a:extLst>
            </p:cNvPr>
            <p:cNvCxnSpPr>
              <a:cxnSpLocks/>
            </p:cNvCxnSpPr>
            <p:nvPr/>
          </p:nvCxnSpPr>
          <p:spPr>
            <a:xfrm>
              <a:off x="3744515" y="3286767"/>
              <a:ext cx="2095048"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4DF4C9A-82BD-45A1-911E-C4ACD8CFA84D}"/>
                </a:ext>
              </a:extLst>
            </p:cNvPr>
            <p:cNvSpPr/>
            <p:nvPr/>
          </p:nvSpPr>
          <p:spPr bwMode="gray">
            <a:xfrm>
              <a:off x="6023894" y="3045606"/>
              <a:ext cx="2217650" cy="368500"/>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b="1" dirty="0">
                  <a:solidFill>
                    <a:schemeClr val="tx1">
                      <a:lumMod val="50000"/>
                      <a:lumOff val="50000"/>
                    </a:schemeClr>
                  </a:solidFill>
                </a:rPr>
                <a:t>Common Settings with detail</a:t>
              </a:r>
              <a:endParaRPr lang="pt-PT" sz="900" b="1" dirty="0">
                <a:solidFill>
                  <a:schemeClr val="tx1">
                    <a:lumMod val="50000"/>
                    <a:lumOff val="50000"/>
                  </a:schemeClr>
                </a:solidFill>
              </a:endParaRPr>
            </a:p>
          </p:txBody>
        </p:sp>
      </p:grpSp>
    </p:spTree>
    <p:extLst>
      <p:ext uri="{BB962C8B-B14F-4D97-AF65-F5344CB8AC3E}">
        <p14:creationId xmlns:p14="http://schemas.microsoft.com/office/powerpoint/2010/main" val="3469403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a:t>
            </a:r>
            <a:r>
              <a:rPr lang="en-US" dirty="0">
                <a:latin typeface="Verdana"/>
              </a:rPr>
              <a:t>: </a:t>
            </a:r>
            <a:r>
              <a:rPr lang="pt-PT" dirty="0" err="1">
                <a:latin typeface="Verdana"/>
              </a:rPr>
              <a:t>Parameters</a:t>
            </a:r>
            <a:endParaRPr lang="pt-PT" dirty="0">
              <a:latin typeface="Verdana"/>
            </a:endParaRPr>
          </a:p>
          <a:p>
            <a:pPr>
              <a:defRPr/>
            </a:pPr>
            <a:endParaRPr lang="pt-PT" dirty="0">
              <a:latin typeface="Verdana"/>
            </a:endParaRP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515600" cy="646331"/>
          </a:xfrm>
          <a:prstGeom prst="rect">
            <a:avLst/>
          </a:prstGeom>
        </p:spPr>
        <p:txBody>
          <a:bodyPr wrap="square" lIns="0">
            <a:spAutoFit/>
          </a:bodyPr>
          <a:lstStyle/>
          <a:p>
            <a:pPr algn="l" fontAlgn="base"/>
            <a:r>
              <a:rPr lang="en-US" sz="1200" dirty="0">
                <a:solidFill>
                  <a:srgbClr val="071006"/>
                </a:solidFill>
              </a:rPr>
              <a:t>Parameters (or variables) can be used in most nodes. You can declare your own parameters by selecting </a:t>
            </a:r>
            <a:r>
              <a:rPr lang="en-US" sz="1200" b="1" dirty="0">
                <a:solidFill>
                  <a:srgbClr val="071006"/>
                </a:solidFill>
              </a:rPr>
              <a:t>+ Add “key-value” </a:t>
            </a:r>
            <a:r>
              <a:rPr lang="en-US" sz="1200" dirty="0">
                <a:solidFill>
                  <a:srgbClr val="071006"/>
                </a:solidFill>
              </a:rPr>
              <a:t>in the </a:t>
            </a:r>
            <a:r>
              <a:rPr lang="en-US" sz="1200" b="1" dirty="0">
                <a:solidFill>
                  <a:srgbClr val="071006"/>
                </a:solidFill>
              </a:rPr>
              <a:t>Parameters</a:t>
            </a:r>
            <a:r>
              <a:rPr lang="en-US" sz="1200" dirty="0">
                <a:solidFill>
                  <a:srgbClr val="071006"/>
                </a:solidFill>
              </a:rPr>
              <a:t> section of a node, clicking the </a:t>
            </a:r>
            <a:r>
              <a:rPr lang="en-US" sz="1200" b="1" dirty="0">
                <a:solidFill>
                  <a:srgbClr val="071006"/>
                </a:solidFill>
              </a:rPr>
              <a:t>Task parameters </a:t>
            </a:r>
            <a:r>
              <a:rPr lang="en-US" sz="1200" dirty="0">
                <a:solidFill>
                  <a:srgbClr val="071006"/>
                </a:solidFill>
              </a:rPr>
              <a:t>icon in top right (next to the bell icon) to set global parameters, or by using system parameters.</a:t>
            </a:r>
          </a:p>
        </p:txBody>
      </p:sp>
      <p:grpSp>
        <p:nvGrpSpPr>
          <p:cNvPr id="14336" name="Group 14335">
            <a:extLst>
              <a:ext uri="{FF2B5EF4-FFF2-40B4-BE49-F238E27FC236}">
                <a16:creationId xmlns:a16="http://schemas.microsoft.com/office/drawing/2014/main" id="{1E2E2305-CE0A-4980-BDF1-24120D657D48}"/>
              </a:ext>
            </a:extLst>
          </p:cNvPr>
          <p:cNvGrpSpPr/>
          <p:nvPr/>
        </p:nvGrpSpPr>
        <p:grpSpPr>
          <a:xfrm>
            <a:off x="1103610" y="2532752"/>
            <a:ext cx="3014188" cy="3696552"/>
            <a:chOff x="668182" y="2740160"/>
            <a:chExt cx="3014188" cy="3696552"/>
          </a:xfrm>
        </p:grpSpPr>
        <p:pic>
          <p:nvPicPr>
            <p:cNvPr id="62" name="Picture 61">
              <a:extLst>
                <a:ext uri="{FF2B5EF4-FFF2-40B4-BE49-F238E27FC236}">
                  <a16:creationId xmlns:a16="http://schemas.microsoft.com/office/drawing/2014/main" id="{76587B0B-41EE-4269-9E05-2744F9AA8122}"/>
                </a:ext>
              </a:extLst>
            </p:cNvPr>
            <p:cNvPicPr>
              <a:picLocks noChangeAspect="1"/>
            </p:cNvPicPr>
            <p:nvPr/>
          </p:nvPicPr>
          <p:blipFill>
            <a:blip r:embed="rId3"/>
            <a:stretch>
              <a:fillRect/>
            </a:stretch>
          </p:blipFill>
          <p:spPr>
            <a:xfrm>
              <a:off x="1913606" y="2740160"/>
              <a:ext cx="1761594" cy="3696552"/>
            </a:xfrm>
            <a:prstGeom prst="rect">
              <a:avLst/>
            </a:prstGeom>
          </p:spPr>
        </p:pic>
        <p:sp>
          <p:nvSpPr>
            <p:cNvPr id="63" name="Rectangle 62">
              <a:extLst>
                <a:ext uri="{FF2B5EF4-FFF2-40B4-BE49-F238E27FC236}">
                  <a16:creationId xmlns:a16="http://schemas.microsoft.com/office/drawing/2014/main" id="{4949D597-AA69-4F18-8762-5D412024A1A4}"/>
                </a:ext>
              </a:extLst>
            </p:cNvPr>
            <p:cNvSpPr/>
            <p:nvPr/>
          </p:nvSpPr>
          <p:spPr bwMode="gray">
            <a:xfrm>
              <a:off x="1919450" y="2752909"/>
              <a:ext cx="1762920" cy="1080466"/>
            </a:xfrm>
            <a:prstGeom prst="rect">
              <a:avLst/>
            </a:prstGeom>
            <a:solidFill>
              <a:srgbClr val="E4E4E4">
                <a:alpha val="63137"/>
              </a:srgb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67" name="Rectangle 66">
              <a:extLst>
                <a:ext uri="{FF2B5EF4-FFF2-40B4-BE49-F238E27FC236}">
                  <a16:creationId xmlns:a16="http://schemas.microsoft.com/office/drawing/2014/main" id="{27CBCE02-5BE2-4DCE-9BB6-2AF407C030FF}"/>
                </a:ext>
              </a:extLst>
            </p:cNvPr>
            <p:cNvSpPr/>
            <p:nvPr/>
          </p:nvSpPr>
          <p:spPr bwMode="gray">
            <a:xfrm>
              <a:off x="668182" y="4527380"/>
              <a:ext cx="1067822" cy="281474"/>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Basic </a:t>
              </a:r>
            </a:p>
            <a:p>
              <a:pPr algn="r">
                <a:lnSpc>
                  <a:spcPct val="106000"/>
                </a:lnSpc>
              </a:pPr>
              <a:r>
                <a:rPr lang="en-US" sz="900" dirty="0">
                  <a:solidFill>
                    <a:schemeClr val="tx1">
                      <a:lumMod val="50000"/>
                      <a:lumOff val="50000"/>
                    </a:schemeClr>
                  </a:solidFill>
                </a:rPr>
                <a:t>Settings</a:t>
              </a:r>
              <a:endParaRPr lang="pt-PT" sz="900" dirty="0">
                <a:solidFill>
                  <a:schemeClr val="tx1">
                    <a:lumMod val="50000"/>
                    <a:lumOff val="50000"/>
                  </a:schemeClr>
                </a:solidFill>
              </a:endParaRPr>
            </a:p>
          </p:txBody>
        </p:sp>
        <p:sp>
          <p:nvSpPr>
            <p:cNvPr id="68" name="Left Brace 67">
              <a:extLst>
                <a:ext uri="{FF2B5EF4-FFF2-40B4-BE49-F238E27FC236}">
                  <a16:creationId xmlns:a16="http://schemas.microsoft.com/office/drawing/2014/main" id="{7F57A3BD-F6BC-4E1E-9866-35C2F6789F9D}"/>
                </a:ext>
              </a:extLst>
            </p:cNvPr>
            <p:cNvSpPr/>
            <p:nvPr/>
          </p:nvSpPr>
          <p:spPr>
            <a:xfrm rot="10800000" flipH="1">
              <a:off x="1772889" y="3842068"/>
              <a:ext cx="133310" cy="1667588"/>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grpSp>
      <p:cxnSp>
        <p:nvCxnSpPr>
          <p:cNvPr id="70" name="Straight Arrow Connector 69">
            <a:extLst>
              <a:ext uri="{FF2B5EF4-FFF2-40B4-BE49-F238E27FC236}">
                <a16:creationId xmlns:a16="http://schemas.microsoft.com/office/drawing/2014/main" id="{E6A8206D-F750-4023-8D8C-AD52B8AE8022}"/>
              </a:ext>
            </a:extLst>
          </p:cNvPr>
          <p:cNvCxnSpPr>
            <a:cxnSpLocks/>
          </p:cNvCxnSpPr>
          <p:nvPr/>
        </p:nvCxnSpPr>
        <p:spPr>
          <a:xfrm>
            <a:off x="4188111" y="3715084"/>
            <a:ext cx="2095048"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A1C0B7F-9B51-47D9-91D2-9F97274B72CD}"/>
              </a:ext>
            </a:extLst>
          </p:cNvPr>
          <p:cNvSpPr/>
          <p:nvPr/>
        </p:nvSpPr>
        <p:spPr bwMode="gray">
          <a:xfrm>
            <a:off x="2335893" y="5318194"/>
            <a:ext cx="1762920" cy="1080466"/>
          </a:xfrm>
          <a:prstGeom prst="rect">
            <a:avLst/>
          </a:prstGeom>
          <a:solidFill>
            <a:srgbClr val="E4E4E4">
              <a:alpha val="63137"/>
            </a:srgb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36" name="Left Brace 35">
            <a:extLst>
              <a:ext uri="{FF2B5EF4-FFF2-40B4-BE49-F238E27FC236}">
                <a16:creationId xmlns:a16="http://schemas.microsoft.com/office/drawing/2014/main" id="{CD1DE42C-D767-4BED-9E7D-16DF8B6B3782}"/>
              </a:ext>
            </a:extLst>
          </p:cNvPr>
          <p:cNvSpPr/>
          <p:nvPr/>
        </p:nvSpPr>
        <p:spPr>
          <a:xfrm flipH="1">
            <a:off x="4119329" y="4563486"/>
            <a:ext cx="137565" cy="708221"/>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sp>
        <p:nvSpPr>
          <p:cNvPr id="37" name="Rectangle 36">
            <a:extLst>
              <a:ext uri="{FF2B5EF4-FFF2-40B4-BE49-F238E27FC236}">
                <a16:creationId xmlns:a16="http://schemas.microsoft.com/office/drawing/2014/main" id="{A5107282-454C-46BA-9914-414DB8ECD4B9}"/>
              </a:ext>
            </a:extLst>
          </p:cNvPr>
          <p:cNvSpPr/>
          <p:nvPr/>
        </p:nvSpPr>
        <p:spPr bwMode="gray">
          <a:xfrm>
            <a:off x="4288221" y="4787356"/>
            <a:ext cx="1067822" cy="281474"/>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Parameters</a:t>
            </a:r>
            <a:endParaRPr lang="pt-PT" sz="900" dirty="0">
              <a:solidFill>
                <a:schemeClr val="tx1">
                  <a:lumMod val="50000"/>
                  <a:lumOff val="50000"/>
                </a:schemeClr>
              </a:solidFill>
            </a:endParaRPr>
          </a:p>
        </p:txBody>
      </p:sp>
      <p:grpSp>
        <p:nvGrpSpPr>
          <p:cNvPr id="28" name="Group 27">
            <a:extLst>
              <a:ext uri="{FF2B5EF4-FFF2-40B4-BE49-F238E27FC236}">
                <a16:creationId xmlns:a16="http://schemas.microsoft.com/office/drawing/2014/main" id="{70442698-8244-4677-9D07-B2F2D97F6642}"/>
              </a:ext>
            </a:extLst>
          </p:cNvPr>
          <p:cNvGrpSpPr/>
          <p:nvPr/>
        </p:nvGrpSpPr>
        <p:grpSpPr>
          <a:xfrm>
            <a:off x="6096000" y="2828728"/>
            <a:ext cx="4520431" cy="3157907"/>
            <a:chOff x="6196157" y="2838198"/>
            <a:chExt cx="4520431" cy="3157907"/>
          </a:xfrm>
        </p:grpSpPr>
        <p:sp>
          <p:nvSpPr>
            <p:cNvPr id="72" name="Rectangle 71">
              <a:extLst>
                <a:ext uri="{FF2B5EF4-FFF2-40B4-BE49-F238E27FC236}">
                  <a16:creationId xmlns:a16="http://schemas.microsoft.com/office/drawing/2014/main" id="{34DF4C9A-82BD-45A1-911E-C4ACD8CFA84D}"/>
                </a:ext>
              </a:extLst>
            </p:cNvPr>
            <p:cNvSpPr/>
            <p:nvPr/>
          </p:nvSpPr>
          <p:spPr bwMode="gray">
            <a:xfrm>
              <a:off x="6459322" y="2838198"/>
              <a:ext cx="2217650" cy="368500"/>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b="1" dirty="0">
                  <a:solidFill>
                    <a:schemeClr val="tx1">
                      <a:lumMod val="50000"/>
                      <a:lumOff val="50000"/>
                    </a:schemeClr>
                  </a:solidFill>
                </a:rPr>
                <a:t>Basic Settings with detail</a:t>
              </a:r>
              <a:endParaRPr lang="pt-PT" sz="900" b="1" dirty="0">
                <a:solidFill>
                  <a:schemeClr val="tx1">
                    <a:lumMod val="50000"/>
                    <a:lumOff val="50000"/>
                  </a:schemeClr>
                </a:solidFill>
              </a:endParaRPr>
            </a:p>
          </p:txBody>
        </p:sp>
        <p:sp>
          <p:nvSpPr>
            <p:cNvPr id="64" name="Rectangle 63">
              <a:extLst>
                <a:ext uri="{FF2B5EF4-FFF2-40B4-BE49-F238E27FC236}">
                  <a16:creationId xmlns:a16="http://schemas.microsoft.com/office/drawing/2014/main" id="{656E16D0-CF37-4B66-B2CE-8EC705CA8FF2}"/>
                </a:ext>
              </a:extLst>
            </p:cNvPr>
            <p:cNvSpPr/>
            <p:nvPr/>
          </p:nvSpPr>
          <p:spPr bwMode="gray">
            <a:xfrm>
              <a:off x="8676046" y="4962312"/>
              <a:ext cx="1395198" cy="91080"/>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Add new parameter</a:t>
              </a:r>
              <a:endParaRPr lang="pt-PT" sz="900" dirty="0">
                <a:solidFill>
                  <a:schemeClr val="tx1">
                    <a:lumMod val="50000"/>
                    <a:lumOff val="50000"/>
                  </a:schemeClr>
                </a:solidFill>
              </a:endParaRPr>
            </a:p>
          </p:txBody>
        </p:sp>
        <p:pic>
          <p:nvPicPr>
            <p:cNvPr id="17" name="Picture 16">
              <a:extLst>
                <a:ext uri="{FF2B5EF4-FFF2-40B4-BE49-F238E27FC236}">
                  <a16:creationId xmlns:a16="http://schemas.microsoft.com/office/drawing/2014/main" id="{BDB5878C-F50F-4C5B-8F4E-F9810D699742}"/>
                </a:ext>
              </a:extLst>
            </p:cNvPr>
            <p:cNvPicPr>
              <a:picLocks noChangeAspect="1"/>
            </p:cNvPicPr>
            <p:nvPr/>
          </p:nvPicPr>
          <p:blipFill>
            <a:blip r:embed="rId4"/>
            <a:stretch>
              <a:fillRect/>
            </a:stretch>
          </p:blipFill>
          <p:spPr>
            <a:xfrm>
              <a:off x="6546656" y="3206786"/>
              <a:ext cx="1945750" cy="2789319"/>
            </a:xfrm>
            <a:prstGeom prst="rect">
              <a:avLst/>
            </a:prstGeom>
          </p:spPr>
        </p:pic>
        <p:sp>
          <p:nvSpPr>
            <p:cNvPr id="65" name="Rectangle 64">
              <a:extLst>
                <a:ext uri="{FF2B5EF4-FFF2-40B4-BE49-F238E27FC236}">
                  <a16:creationId xmlns:a16="http://schemas.microsoft.com/office/drawing/2014/main" id="{900F2CA6-3D6F-4308-B0EA-31747008B7F5}"/>
                </a:ext>
              </a:extLst>
            </p:cNvPr>
            <p:cNvSpPr/>
            <p:nvPr/>
          </p:nvSpPr>
          <p:spPr bwMode="gray">
            <a:xfrm>
              <a:off x="6196157" y="5319665"/>
              <a:ext cx="1103705" cy="279943"/>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endParaRPr lang="pt-PT" sz="900" dirty="0">
                <a:solidFill>
                  <a:schemeClr val="tx1">
                    <a:lumMod val="50000"/>
                    <a:lumOff val="50000"/>
                  </a:schemeClr>
                </a:solidFill>
              </a:endParaRPr>
            </a:p>
          </p:txBody>
        </p:sp>
        <p:sp>
          <p:nvSpPr>
            <p:cNvPr id="66" name="Rectangle 65">
              <a:extLst>
                <a:ext uri="{FF2B5EF4-FFF2-40B4-BE49-F238E27FC236}">
                  <a16:creationId xmlns:a16="http://schemas.microsoft.com/office/drawing/2014/main" id="{58165DD7-2280-480A-8A2B-80D3DF23BB30}"/>
                </a:ext>
              </a:extLst>
            </p:cNvPr>
            <p:cNvSpPr/>
            <p:nvPr/>
          </p:nvSpPr>
          <p:spPr bwMode="gray">
            <a:xfrm>
              <a:off x="8060200" y="5302248"/>
              <a:ext cx="1103705" cy="279943"/>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endParaRPr lang="pt-PT" sz="900" dirty="0">
                <a:solidFill>
                  <a:schemeClr val="tx1">
                    <a:lumMod val="50000"/>
                    <a:lumOff val="50000"/>
                  </a:schemeClr>
                </a:solidFill>
              </a:endParaRPr>
            </a:p>
          </p:txBody>
        </p:sp>
        <p:cxnSp>
          <p:nvCxnSpPr>
            <p:cNvPr id="40" name="Straight Connector 39">
              <a:extLst>
                <a:ext uri="{FF2B5EF4-FFF2-40B4-BE49-F238E27FC236}">
                  <a16:creationId xmlns:a16="http://schemas.microsoft.com/office/drawing/2014/main" id="{D921F5EE-D8F8-4250-992B-08F550E64DDB}"/>
                </a:ext>
              </a:extLst>
            </p:cNvPr>
            <p:cNvCxnSpPr>
              <a:cxnSpLocks/>
            </p:cNvCxnSpPr>
            <p:nvPr/>
          </p:nvCxnSpPr>
          <p:spPr>
            <a:xfrm>
              <a:off x="6926323" y="5191148"/>
              <a:ext cx="0" cy="297363"/>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DDABE46-309B-4B70-B9A8-BC4524F10525}"/>
                </a:ext>
              </a:extLst>
            </p:cNvPr>
            <p:cNvSpPr/>
            <p:nvPr/>
          </p:nvSpPr>
          <p:spPr bwMode="gray">
            <a:xfrm>
              <a:off x="6283159" y="5565454"/>
              <a:ext cx="947795" cy="368500"/>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Add new </a:t>
              </a:r>
            </a:p>
            <a:p>
              <a:pPr algn="r">
                <a:lnSpc>
                  <a:spcPct val="106000"/>
                </a:lnSpc>
              </a:pPr>
              <a:r>
                <a:rPr lang="en-US" sz="900" dirty="0">
                  <a:solidFill>
                    <a:schemeClr val="tx1">
                      <a:lumMod val="50000"/>
                      <a:lumOff val="50000"/>
                    </a:schemeClr>
                  </a:solidFill>
                </a:rPr>
                <a:t>“Key-value”</a:t>
              </a:r>
              <a:endParaRPr lang="pt-PT" sz="900" dirty="0">
                <a:solidFill>
                  <a:schemeClr val="tx1">
                    <a:lumMod val="50000"/>
                    <a:lumOff val="50000"/>
                  </a:schemeClr>
                </a:solidFill>
              </a:endParaRPr>
            </a:p>
          </p:txBody>
        </p:sp>
        <p:cxnSp>
          <p:nvCxnSpPr>
            <p:cNvPr id="43" name="Straight Connector 42">
              <a:extLst>
                <a:ext uri="{FF2B5EF4-FFF2-40B4-BE49-F238E27FC236}">
                  <a16:creationId xmlns:a16="http://schemas.microsoft.com/office/drawing/2014/main" id="{0FEF001B-0B63-4F95-8FD8-D948CBD2BDFE}"/>
                </a:ext>
              </a:extLst>
            </p:cNvPr>
            <p:cNvCxnSpPr>
              <a:cxnSpLocks/>
            </p:cNvCxnSpPr>
            <p:nvPr/>
          </p:nvCxnSpPr>
          <p:spPr>
            <a:xfrm flipH="1">
              <a:off x="8405964" y="4583254"/>
              <a:ext cx="444201"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0500226C-1016-42B0-AAEC-1B85833894C2}"/>
                </a:ext>
              </a:extLst>
            </p:cNvPr>
            <p:cNvSpPr/>
            <p:nvPr/>
          </p:nvSpPr>
          <p:spPr bwMode="gray">
            <a:xfrm>
              <a:off x="8850165" y="4399004"/>
              <a:ext cx="1221079" cy="368500"/>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Delete parameter</a:t>
              </a:r>
              <a:endParaRPr lang="pt-PT" sz="900" dirty="0">
                <a:solidFill>
                  <a:schemeClr val="tx1">
                    <a:lumMod val="50000"/>
                    <a:lumOff val="50000"/>
                  </a:schemeClr>
                </a:solidFill>
              </a:endParaRPr>
            </a:p>
          </p:txBody>
        </p:sp>
        <p:cxnSp>
          <p:nvCxnSpPr>
            <p:cNvPr id="48" name="Straight Connector 47">
              <a:extLst>
                <a:ext uri="{FF2B5EF4-FFF2-40B4-BE49-F238E27FC236}">
                  <a16:creationId xmlns:a16="http://schemas.microsoft.com/office/drawing/2014/main" id="{1A9DF94B-8928-4D8C-B994-E7112A7AC468}"/>
                </a:ext>
              </a:extLst>
            </p:cNvPr>
            <p:cNvCxnSpPr>
              <a:cxnSpLocks/>
            </p:cNvCxnSpPr>
            <p:nvPr/>
          </p:nvCxnSpPr>
          <p:spPr>
            <a:xfrm flipH="1">
              <a:off x="8085964" y="4093725"/>
              <a:ext cx="757708"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9E6589F-EE47-4DF0-9D43-06E293675583}"/>
                </a:ext>
              </a:extLst>
            </p:cNvPr>
            <p:cNvCxnSpPr>
              <a:cxnSpLocks/>
            </p:cNvCxnSpPr>
            <p:nvPr/>
          </p:nvCxnSpPr>
          <p:spPr>
            <a:xfrm>
              <a:off x="8092457" y="4102497"/>
              <a:ext cx="0" cy="444332"/>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8CD5634D-620B-4272-994B-C6B23090E27D}"/>
                </a:ext>
              </a:extLst>
            </p:cNvPr>
            <p:cNvSpPr/>
            <p:nvPr/>
          </p:nvSpPr>
          <p:spPr bwMode="gray">
            <a:xfrm>
              <a:off x="8842905" y="3827838"/>
              <a:ext cx="1873683" cy="54275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Type of values available: String, Number, Boolean, Array and Object</a:t>
              </a:r>
              <a:endParaRPr lang="pt-PT" sz="900" dirty="0">
                <a:solidFill>
                  <a:schemeClr val="tx1">
                    <a:lumMod val="50000"/>
                    <a:lumOff val="50000"/>
                  </a:schemeClr>
                </a:solidFill>
              </a:endParaRPr>
            </a:p>
          </p:txBody>
        </p:sp>
        <p:cxnSp>
          <p:nvCxnSpPr>
            <p:cNvPr id="61" name="Straight Connector 60">
              <a:extLst>
                <a:ext uri="{FF2B5EF4-FFF2-40B4-BE49-F238E27FC236}">
                  <a16:creationId xmlns:a16="http://schemas.microsoft.com/office/drawing/2014/main" id="{400A12AB-51FE-4108-9E1F-81CF82B8047A}"/>
                </a:ext>
              </a:extLst>
            </p:cNvPr>
            <p:cNvCxnSpPr>
              <a:cxnSpLocks/>
            </p:cNvCxnSpPr>
            <p:nvPr/>
          </p:nvCxnSpPr>
          <p:spPr>
            <a:xfrm>
              <a:off x="7949924" y="4956243"/>
              <a:ext cx="0" cy="57027"/>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EB3DEDE-3BD0-40A9-9C0B-E7C90FBF1C2B}"/>
                </a:ext>
              </a:extLst>
            </p:cNvPr>
            <p:cNvCxnSpPr>
              <a:cxnSpLocks/>
            </p:cNvCxnSpPr>
            <p:nvPr/>
          </p:nvCxnSpPr>
          <p:spPr>
            <a:xfrm flipH="1">
              <a:off x="7949924" y="5013270"/>
              <a:ext cx="757708"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3" name="Left Brace 72">
            <a:extLst>
              <a:ext uri="{FF2B5EF4-FFF2-40B4-BE49-F238E27FC236}">
                <a16:creationId xmlns:a16="http://schemas.microsoft.com/office/drawing/2014/main" id="{7B183D66-9935-41E4-A4D2-3CF2AB9474A4}"/>
              </a:ext>
            </a:extLst>
          </p:cNvPr>
          <p:cNvSpPr/>
          <p:nvPr/>
        </p:nvSpPr>
        <p:spPr>
          <a:xfrm flipH="1">
            <a:off x="7969438" y="5050576"/>
            <a:ext cx="139511" cy="936057"/>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sp>
        <p:nvSpPr>
          <p:cNvPr id="74" name="Rectangle 73">
            <a:extLst>
              <a:ext uri="{FF2B5EF4-FFF2-40B4-BE49-F238E27FC236}">
                <a16:creationId xmlns:a16="http://schemas.microsoft.com/office/drawing/2014/main" id="{04D5AC53-188B-49EA-B6AC-9BEBA50261C6}"/>
              </a:ext>
            </a:extLst>
          </p:cNvPr>
          <p:cNvSpPr/>
          <p:nvPr/>
        </p:nvSpPr>
        <p:spPr bwMode="gray">
          <a:xfrm>
            <a:off x="8118344" y="5459564"/>
            <a:ext cx="1395198" cy="91080"/>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Created parameters</a:t>
            </a:r>
            <a:endParaRPr lang="pt-PT" sz="900" dirty="0">
              <a:solidFill>
                <a:schemeClr val="tx1">
                  <a:lumMod val="50000"/>
                  <a:lumOff val="50000"/>
                </a:schemeClr>
              </a:solidFill>
            </a:endParaRPr>
          </a:p>
        </p:txBody>
      </p:sp>
    </p:spTree>
    <p:extLst>
      <p:ext uri="{BB962C8B-B14F-4D97-AF65-F5344CB8AC3E}">
        <p14:creationId xmlns:p14="http://schemas.microsoft.com/office/powerpoint/2010/main" val="199192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a:t>
            </a:r>
            <a:r>
              <a:rPr lang="en-US" dirty="0">
                <a:latin typeface="Verdana"/>
              </a:rPr>
              <a:t>: </a:t>
            </a:r>
            <a:r>
              <a:rPr lang="pt-PT" dirty="0">
                <a:latin typeface="Verdana"/>
              </a:rPr>
              <a:t>Create new parameter</a:t>
            </a:r>
          </a:p>
          <a:p>
            <a:pPr>
              <a:defRPr/>
            </a:pPr>
            <a:endParaRPr lang="pt-PT" dirty="0">
              <a:latin typeface="Verdana"/>
            </a:endParaRP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515600" cy="276999"/>
          </a:xfrm>
          <a:prstGeom prst="rect">
            <a:avLst/>
          </a:prstGeom>
        </p:spPr>
        <p:txBody>
          <a:bodyPr wrap="square" lIns="0">
            <a:spAutoFit/>
          </a:bodyPr>
          <a:lstStyle/>
          <a:p>
            <a:pPr algn="l" fontAlgn="base"/>
            <a:r>
              <a:rPr lang="en-US" sz="1200" dirty="0">
                <a:solidFill>
                  <a:srgbClr val="071006"/>
                </a:solidFill>
              </a:rPr>
              <a:t>For create a new parameter, click </a:t>
            </a:r>
            <a:r>
              <a:rPr lang="en-US" sz="1200" b="1" dirty="0">
                <a:solidFill>
                  <a:srgbClr val="071006"/>
                </a:solidFill>
              </a:rPr>
              <a:t>+ Add parameter</a:t>
            </a:r>
            <a:r>
              <a:rPr lang="en-US" sz="1200" dirty="0">
                <a:solidFill>
                  <a:srgbClr val="071006"/>
                </a:solidFill>
              </a:rPr>
              <a:t>.</a:t>
            </a:r>
          </a:p>
        </p:txBody>
      </p:sp>
      <p:grpSp>
        <p:nvGrpSpPr>
          <p:cNvPr id="2" name="Group 1">
            <a:extLst>
              <a:ext uri="{FF2B5EF4-FFF2-40B4-BE49-F238E27FC236}">
                <a16:creationId xmlns:a16="http://schemas.microsoft.com/office/drawing/2014/main" id="{ABB56300-6FF7-4BFC-9DB8-C980AA10615B}"/>
              </a:ext>
            </a:extLst>
          </p:cNvPr>
          <p:cNvGrpSpPr/>
          <p:nvPr/>
        </p:nvGrpSpPr>
        <p:grpSpPr>
          <a:xfrm>
            <a:off x="1166586" y="2231814"/>
            <a:ext cx="1945750" cy="2789319"/>
            <a:chOff x="678906" y="2425389"/>
            <a:chExt cx="1945750" cy="2789319"/>
          </a:xfrm>
        </p:grpSpPr>
        <p:pic>
          <p:nvPicPr>
            <p:cNvPr id="33" name="Picture 32">
              <a:extLst>
                <a:ext uri="{FF2B5EF4-FFF2-40B4-BE49-F238E27FC236}">
                  <a16:creationId xmlns:a16="http://schemas.microsoft.com/office/drawing/2014/main" id="{D9E9F31E-E1A0-4E40-92A8-FD847E949D12}"/>
                </a:ext>
              </a:extLst>
            </p:cNvPr>
            <p:cNvPicPr>
              <a:picLocks noChangeAspect="1"/>
            </p:cNvPicPr>
            <p:nvPr/>
          </p:nvPicPr>
          <p:blipFill>
            <a:blip r:embed="rId3"/>
            <a:stretch>
              <a:fillRect/>
            </a:stretch>
          </p:blipFill>
          <p:spPr>
            <a:xfrm>
              <a:off x="678906" y="2425389"/>
              <a:ext cx="1945750" cy="2789319"/>
            </a:xfrm>
            <a:prstGeom prst="rect">
              <a:avLst/>
            </a:prstGeom>
          </p:spPr>
        </p:pic>
        <p:sp>
          <p:nvSpPr>
            <p:cNvPr id="34" name="Rectangle 33">
              <a:extLst>
                <a:ext uri="{FF2B5EF4-FFF2-40B4-BE49-F238E27FC236}">
                  <a16:creationId xmlns:a16="http://schemas.microsoft.com/office/drawing/2014/main" id="{D94871DA-4DA3-4575-BA3D-9D6E4F6894FA}"/>
                </a:ext>
              </a:extLst>
            </p:cNvPr>
            <p:cNvSpPr/>
            <p:nvPr/>
          </p:nvSpPr>
          <p:spPr bwMode="gray">
            <a:xfrm>
              <a:off x="1446164" y="3983708"/>
              <a:ext cx="678728" cy="274783"/>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cxnSp>
        <p:nvCxnSpPr>
          <p:cNvPr id="38" name="Straight Arrow Connector 37">
            <a:extLst>
              <a:ext uri="{FF2B5EF4-FFF2-40B4-BE49-F238E27FC236}">
                <a16:creationId xmlns:a16="http://schemas.microsoft.com/office/drawing/2014/main" id="{85D5985D-5C6E-4CF8-95FA-A3F5120DAC15}"/>
              </a:ext>
            </a:extLst>
          </p:cNvPr>
          <p:cNvCxnSpPr>
            <a:cxnSpLocks/>
          </p:cNvCxnSpPr>
          <p:nvPr/>
        </p:nvCxnSpPr>
        <p:spPr>
          <a:xfrm>
            <a:off x="3273711" y="3894565"/>
            <a:ext cx="54935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3B26410-9883-4765-935A-73C778D08F06}"/>
              </a:ext>
            </a:extLst>
          </p:cNvPr>
          <p:cNvPicPr>
            <a:picLocks noChangeAspect="1"/>
          </p:cNvPicPr>
          <p:nvPr/>
        </p:nvPicPr>
        <p:blipFill rotWithShape="1">
          <a:blip r:embed="rId4"/>
          <a:srcRect t="-1" b="976"/>
          <a:stretch/>
        </p:blipFill>
        <p:spPr>
          <a:xfrm>
            <a:off x="4109593" y="2233503"/>
            <a:ext cx="3454654" cy="3113259"/>
          </a:xfrm>
          <a:prstGeom prst="rect">
            <a:avLst/>
          </a:prstGeom>
        </p:spPr>
      </p:pic>
    </p:spTree>
    <p:extLst>
      <p:ext uri="{BB962C8B-B14F-4D97-AF65-F5344CB8AC3E}">
        <p14:creationId xmlns:p14="http://schemas.microsoft.com/office/powerpoint/2010/main" val="2354861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a:t>
            </a:r>
            <a:r>
              <a:rPr lang="en-US" dirty="0">
                <a:latin typeface="Verdana"/>
              </a:rPr>
              <a:t>: </a:t>
            </a:r>
            <a:r>
              <a:rPr lang="pt-PT" dirty="0">
                <a:latin typeface="Verdana"/>
              </a:rPr>
              <a:t>Additionally</a:t>
            </a:r>
          </a:p>
          <a:p>
            <a:pPr>
              <a:defRPr/>
            </a:pPr>
            <a:endParaRPr lang="pt-PT" dirty="0">
              <a:latin typeface="Verdana"/>
            </a:endParaRP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515600" cy="646331"/>
          </a:xfrm>
          <a:prstGeom prst="rect">
            <a:avLst/>
          </a:prstGeom>
        </p:spPr>
        <p:txBody>
          <a:bodyPr wrap="square" lIns="0">
            <a:spAutoFit/>
          </a:bodyPr>
          <a:lstStyle/>
          <a:p>
            <a:pPr algn="l" fontAlgn="base"/>
            <a:r>
              <a:rPr lang="en-US" sz="1200" b="0" i="0" dirty="0">
                <a:solidFill>
                  <a:srgbClr val="071006"/>
                </a:solidFill>
                <a:effectLst/>
              </a:rPr>
              <a:t>The </a:t>
            </a:r>
            <a:r>
              <a:rPr lang="en-US" sz="1200" b="1" i="0" dirty="0">
                <a:solidFill>
                  <a:srgbClr val="071006"/>
                </a:solidFill>
                <a:effectLst/>
              </a:rPr>
              <a:t>Additionally</a:t>
            </a:r>
            <a:r>
              <a:rPr lang="en-US" sz="1200" b="0" i="0" dirty="0">
                <a:solidFill>
                  <a:srgbClr val="071006"/>
                </a:solidFill>
                <a:effectLst/>
              </a:rPr>
              <a:t> section contains extra settings, some of which are unique to that node type. Most nodes have two common settings that you can enable: </a:t>
            </a:r>
            <a:r>
              <a:rPr lang="en-US" sz="1200" b="1" i="0" dirty="0">
                <a:solidFill>
                  <a:srgbClr val="071006"/>
                </a:solidFill>
                <a:effectLst/>
              </a:rPr>
              <a:t>Alert when there is tasks queue</a:t>
            </a:r>
            <a:r>
              <a:rPr lang="en-US" sz="1200" b="0" i="0" dirty="0">
                <a:solidFill>
                  <a:srgbClr val="071006"/>
                </a:solidFill>
                <a:effectLst/>
              </a:rPr>
              <a:t>, which will notify you when tasks are stuck at this node, and </a:t>
            </a:r>
            <a:r>
              <a:rPr lang="en-US" sz="1200" b="1" i="0" dirty="0">
                <a:solidFill>
                  <a:srgbClr val="071006"/>
                </a:solidFill>
                <a:effectLst/>
              </a:rPr>
              <a:t>Limit the time of the task in the node</a:t>
            </a:r>
            <a:r>
              <a:rPr lang="en-US" sz="1200" b="0" i="0" dirty="0">
                <a:solidFill>
                  <a:srgbClr val="071006"/>
                </a:solidFill>
                <a:effectLst/>
              </a:rPr>
              <a:t>, which limits the execution time for that particular node.</a:t>
            </a:r>
            <a:endParaRPr lang="en-US" sz="1200" dirty="0">
              <a:solidFill>
                <a:srgbClr val="071006"/>
              </a:solidFill>
            </a:endParaRPr>
          </a:p>
        </p:txBody>
      </p:sp>
      <p:grpSp>
        <p:nvGrpSpPr>
          <p:cNvPr id="14336" name="Group 14335">
            <a:extLst>
              <a:ext uri="{FF2B5EF4-FFF2-40B4-BE49-F238E27FC236}">
                <a16:creationId xmlns:a16="http://schemas.microsoft.com/office/drawing/2014/main" id="{1E2E2305-CE0A-4980-BDF1-24120D657D48}"/>
              </a:ext>
            </a:extLst>
          </p:cNvPr>
          <p:cNvGrpSpPr/>
          <p:nvPr/>
        </p:nvGrpSpPr>
        <p:grpSpPr>
          <a:xfrm>
            <a:off x="1091002" y="2532752"/>
            <a:ext cx="3026796" cy="3859155"/>
            <a:chOff x="655574" y="2740160"/>
            <a:chExt cx="3026796" cy="3859155"/>
          </a:xfrm>
        </p:grpSpPr>
        <p:pic>
          <p:nvPicPr>
            <p:cNvPr id="62" name="Picture 61">
              <a:extLst>
                <a:ext uri="{FF2B5EF4-FFF2-40B4-BE49-F238E27FC236}">
                  <a16:creationId xmlns:a16="http://schemas.microsoft.com/office/drawing/2014/main" id="{76587B0B-41EE-4269-9E05-2744F9AA8122}"/>
                </a:ext>
              </a:extLst>
            </p:cNvPr>
            <p:cNvPicPr>
              <a:picLocks noChangeAspect="1"/>
            </p:cNvPicPr>
            <p:nvPr/>
          </p:nvPicPr>
          <p:blipFill>
            <a:blip r:embed="rId3"/>
            <a:stretch>
              <a:fillRect/>
            </a:stretch>
          </p:blipFill>
          <p:spPr>
            <a:xfrm>
              <a:off x="1913606" y="2740160"/>
              <a:ext cx="1761594" cy="3696552"/>
            </a:xfrm>
            <a:prstGeom prst="rect">
              <a:avLst/>
            </a:prstGeom>
          </p:spPr>
        </p:pic>
        <p:sp>
          <p:nvSpPr>
            <p:cNvPr id="63" name="Rectangle 62">
              <a:extLst>
                <a:ext uri="{FF2B5EF4-FFF2-40B4-BE49-F238E27FC236}">
                  <a16:creationId xmlns:a16="http://schemas.microsoft.com/office/drawing/2014/main" id="{4949D597-AA69-4F18-8762-5D412024A1A4}"/>
                </a:ext>
              </a:extLst>
            </p:cNvPr>
            <p:cNvSpPr/>
            <p:nvPr/>
          </p:nvSpPr>
          <p:spPr bwMode="gray">
            <a:xfrm>
              <a:off x="1919450" y="2752909"/>
              <a:ext cx="1762920" cy="2734206"/>
            </a:xfrm>
            <a:prstGeom prst="rect">
              <a:avLst/>
            </a:prstGeom>
            <a:solidFill>
              <a:srgbClr val="E4E4E4">
                <a:alpha val="63137"/>
              </a:srgb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67" name="Rectangle 66">
              <a:extLst>
                <a:ext uri="{FF2B5EF4-FFF2-40B4-BE49-F238E27FC236}">
                  <a16:creationId xmlns:a16="http://schemas.microsoft.com/office/drawing/2014/main" id="{27CBCE02-5BE2-4DCE-9BB6-2AF407C030FF}"/>
                </a:ext>
              </a:extLst>
            </p:cNvPr>
            <p:cNvSpPr/>
            <p:nvPr/>
          </p:nvSpPr>
          <p:spPr bwMode="gray">
            <a:xfrm>
              <a:off x="655574" y="5925098"/>
              <a:ext cx="1067822" cy="281474"/>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Additionally </a:t>
              </a:r>
            </a:p>
            <a:p>
              <a:pPr algn="r">
                <a:lnSpc>
                  <a:spcPct val="106000"/>
                </a:lnSpc>
              </a:pPr>
              <a:r>
                <a:rPr lang="en-US" sz="900" dirty="0">
                  <a:solidFill>
                    <a:schemeClr val="tx1">
                      <a:lumMod val="50000"/>
                      <a:lumOff val="50000"/>
                    </a:schemeClr>
                  </a:solidFill>
                </a:rPr>
                <a:t>Settings</a:t>
              </a:r>
              <a:endParaRPr lang="pt-PT" sz="900" dirty="0">
                <a:solidFill>
                  <a:schemeClr val="tx1">
                    <a:lumMod val="50000"/>
                    <a:lumOff val="50000"/>
                  </a:schemeClr>
                </a:solidFill>
              </a:endParaRPr>
            </a:p>
          </p:txBody>
        </p:sp>
        <p:sp>
          <p:nvSpPr>
            <p:cNvPr id="68" name="Left Brace 67">
              <a:extLst>
                <a:ext uri="{FF2B5EF4-FFF2-40B4-BE49-F238E27FC236}">
                  <a16:creationId xmlns:a16="http://schemas.microsoft.com/office/drawing/2014/main" id="{7F57A3BD-F6BC-4E1E-9866-35C2F6789F9D}"/>
                </a:ext>
              </a:extLst>
            </p:cNvPr>
            <p:cNvSpPr/>
            <p:nvPr/>
          </p:nvSpPr>
          <p:spPr>
            <a:xfrm rot="10800000" flipH="1">
              <a:off x="1745399" y="5517602"/>
              <a:ext cx="160800" cy="1081713"/>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grpSp>
      <p:cxnSp>
        <p:nvCxnSpPr>
          <p:cNvPr id="70" name="Straight Arrow Connector 69">
            <a:extLst>
              <a:ext uri="{FF2B5EF4-FFF2-40B4-BE49-F238E27FC236}">
                <a16:creationId xmlns:a16="http://schemas.microsoft.com/office/drawing/2014/main" id="{E6A8206D-F750-4023-8D8C-AD52B8AE8022}"/>
              </a:ext>
            </a:extLst>
          </p:cNvPr>
          <p:cNvCxnSpPr>
            <a:cxnSpLocks/>
          </p:cNvCxnSpPr>
          <p:nvPr/>
        </p:nvCxnSpPr>
        <p:spPr>
          <a:xfrm>
            <a:off x="4188111" y="3715084"/>
            <a:ext cx="2095048"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A0B6F1C-75D8-42A3-8322-95CB3611ACC6}"/>
              </a:ext>
            </a:extLst>
          </p:cNvPr>
          <p:cNvGrpSpPr/>
          <p:nvPr/>
        </p:nvGrpSpPr>
        <p:grpSpPr>
          <a:xfrm>
            <a:off x="6359164" y="2828728"/>
            <a:ext cx="2457175" cy="1409710"/>
            <a:chOff x="6359164" y="2828728"/>
            <a:chExt cx="2457175" cy="1409710"/>
          </a:xfrm>
        </p:grpSpPr>
        <p:sp>
          <p:nvSpPr>
            <p:cNvPr id="72" name="Rectangle 71">
              <a:extLst>
                <a:ext uri="{FF2B5EF4-FFF2-40B4-BE49-F238E27FC236}">
                  <a16:creationId xmlns:a16="http://schemas.microsoft.com/office/drawing/2014/main" id="{34DF4C9A-82BD-45A1-911E-C4ACD8CFA84D}"/>
                </a:ext>
              </a:extLst>
            </p:cNvPr>
            <p:cNvSpPr/>
            <p:nvPr/>
          </p:nvSpPr>
          <p:spPr bwMode="gray">
            <a:xfrm>
              <a:off x="6359164" y="2828728"/>
              <a:ext cx="2457175" cy="368500"/>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b="1" dirty="0">
                  <a:solidFill>
                    <a:schemeClr val="tx1">
                      <a:lumMod val="50000"/>
                      <a:lumOff val="50000"/>
                    </a:schemeClr>
                  </a:solidFill>
                </a:rPr>
                <a:t>Additionally, Settings with more detail</a:t>
              </a:r>
              <a:endParaRPr lang="pt-PT" sz="900" b="1" dirty="0">
                <a:solidFill>
                  <a:schemeClr val="tx1">
                    <a:lumMod val="50000"/>
                    <a:lumOff val="50000"/>
                  </a:schemeClr>
                </a:solidFill>
              </a:endParaRPr>
            </a:p>
          </p:txBody>
        </p:sp>
        <p:pic>
          <p:nvPicPr>
            <p:cNvPr id="33" name="Picture 32">
              <a:extLst>
                <a:ext uri="{FF2B5EF4-FFF2-40B4-BE49-F238E27FC236}">
                  <a16:creationId xmlns:a16="http://schemas.microsoft.com/office/drawing/2014/main" id="{FAAA503E-3A2F-447C-BE3D-A7D46A847D7E}"/>
                </a:ext>
              </a:extLst>
            </p:cNvPr>
            <p:cNvPicPr>
              <a:picLocks noChangeAspect="1"/>
            </p:cNvPicPr>
            <p:nvPr/>
          </p:nvPicPr>
          <p:blipFill rotWithShape="1">
            <a:blip r:embed="rId3"/>
            <a:srcRect t="75200" r="3356"/>
            <a:stretch/>
          </p:blipFill>
          <p:spPr>
            <a:xfrm>
              <a:off x="6380611" y="3213595"/>
              <a:ext cx="1903222" cy="1024843"/>
            </a:xfrm>
            <a:prstGeom prst="rect">
              <a:avLst/>
            </a:prstGeom>
          </p:spPr>
        </p:pic>
      </p:grpSp>
    </p:spTree>
    <p:extLst>
      <p:ext uri="{BB962C8B-B14F-4D97-AF65-F5344CB8AC3E}">
        <p14:creationId xmlns:p14="http://schemas.microsoft.com/office/powerpoint/2010/main" val="4103817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a:t>
            </a:r>
            <a:r>
              <a:rPr lang="en-US" dirty="0">
                <a:latin typeface="Verdana"/>
              </a:rPr>
              <a:t>: </a:t>
            </a:r>
            <a:r>
              <a:rPr lang="pt-PT" dirty="0" err="1">
                <a:latin typeface="Verdana"/>
              </a:rPr>
              <a:t>Simple</a:t>
            </a:r>
            <a:r>
              <a:rPr lang="pt-PT" dirty="0">
                <a:latin typeface="Verdana"/>
              </a:rPr>
              <a:t> Nodes</a:t>
            </a:r>
          </a:p>
          <a:p>
            <a:pPr>
              <a:defRPr/>
            </a:pPr>
            <a:endParaRPr lang="pt-PT" dirty="0">
              <a:latin typeface="Verdana"/>
            </a:endParaRP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6781959" cy="2492990"/>
          </a:xfrm>
          <a:prstGeom prst="rect">
            <a:avLst/>
          </a:prstGeom>
        </p:spPr>
        <p:txBody>
          <a:bodyPr wrap="square" lIns="0">
            <a:spAutoFit/>
          </a:bodyPr>
          <a:lstStyle/>
          <a:p>
            <a:pPr algn="l" fontAlgn="base"/>
            <a:r>
              <a:rPr lang="en-US" sz="1200" b="0" i="0" dirty="0">
                <a:solidFill>
                  <a:srgbClr val="071006"/>
                </a:solidFill>
                <a:effectLst/>
              </a:rPr>
              <a:t>Simple nodes share many of the common settings described in Node Basics but differ in small ways depending on their function. The settings described below are settings unique to each node.</a:t>
            </a:r>
          </a:p>
          <a:p>
            <a:pPr algn="l" fontAlgn="base"/>
            <a:endParaRPr lang="en-US" sz="1200" dirty="0">
              <a:solidFill>
                <a:srgbClr val="071006"/>
              </a:solidFill>
            </a:endParaRPr>
          </a:p>
          <a:p>
            <a:pPr fontAlgn="base"/>
            <a:r>
              <a:rPr lang="en-US" sz="1200" b="1" dirty="0">
                <a:solidFill>
                  <a:srgbClr val="388E5A"/>
                </a:solidFill>
              </a:rPr>
              <a:t>Set Parameter</a:t>
            </a:r>
          </a:p>
          <a:p>
            <a:pPr fontAlgn="base"/>
            <a:r>
              <a:rPr lang="en-US" sz="1200" dirty="0">
                <a:solidFill>
                  <a:srgbClr val="071006"/>
                </a:solidFill>
              </a:rPr>
              <a:t>Set a parameter or modify the value of a parameter within the task. In the </a:t>
            </a:r>
            <a:r>
              <a:rPr lang="en-US" sz="1200" b="1" dirty="0">
                <a:solidFill>
                  <a:srgbClr val="071006"/>
                </a:solidFill>
              </a:rPr>
              <a:t>Parameters</a:t>
            </a:r>
            <a:r>
              <a:rPr lang="en-US" sz="1200" dirty="0">
                <a:solidFill>
                  <a:srgbClr val="071006"/>
                </a:solidFill>
              </a:rPr>
              <a:t> section, declare new parameters using key-value pairs. You can use placeholders and functions to generate new values in the task or update existing ones.</a:t>
            </a:r>
          </a:p>
          <a:p>
            <a:pPr fontAlgn="base"/>
            <a:endParaRPr lang="en-US" sz="1200" dirty="0">
              <a:solidFill>
                <a:srgbClr val="071006"/>
              </a:solidFill>
            </a:endParaRPr>
          </a:p>
          <a:p>
            <a:pPr fontAlgn="base"/>
            <a:r>
              <a:rPr lang="en-US" sz="1200" b="1" dirty="0">
                <a:solidFill>
                  <a:srgbClr val="388E5A"/>
                </a:solidFill>
              </a:rPr>
              <a:t>Condition</a:t>
            </a:r>
          </a:p>
          <a:p>
            <a:pPr fontAlgn="base"/>
            <a:r>
              <a:rPr lang="en-US" sz="1200" dirty="0">
                <a:solidFill>
                  <a:srgbClr val="071006"/>
                </a:solidFill>
              </a:rPr>
              <a:t>The </a:t>
            </a:r>
            <a:r>
              <a:rPr lang="en-US" sz="1200" b="1" dirty="0">
                <a:solidFill>
                  <a:srgbClr val="071006"/>
                </a:solidFill>
              </a:rPr>
              <a:t>Condition</a:t>
            </a:r>
            <a:r>
              <a:rPr lang="en-US" sz="1200" dirty="0">
                <a:solidFill>
                  <a:srgbClr val="071006"/>
                </a:solidFill>
              </a:rPr>
              <a:t> node evaluates logic and directs the process according to this evaluation. In effect it recreates an IF statement and executes a path when a statement is fulfilled. </a:t>
            </a:r>
            <a:endParaRPr lang="en-US" sz="1200" b="0" i="0" dirty="0">
              <a:solidFill>
                <a:srgbClr val="071006"/>
              </a:solidFill>
              <a:effectLst/>
            </a:endParaRPr>
          </a:p>
        </p:txBody>
      </p:sp>
      <p:grpSp>
        <p:nvGrpSpPr>
          <p:cNvPr id="23" name="Group 22">
            <a:extLst>
              <a:ext uri="{FF2B5EF4-FFF2-40B4-BE49-F238E27FC236}">
                <a16:creationId xmlns:a16="http://schemas.microsoft.com/office/drawing/2014/main" id="{025A0AA9-26E1-4F9C-A4D4-48EC1D18C9A9}"/>
              </a:ext>
            </a:extLst>
          </p:cNvPr>
          <p:cNvGrpSpPr/>
          <p:nvPr/>
        </p:nvGrpSpPr>
        <p:grpSpPr>
          <a:xfrm>
            <a:off x="7296224" y="1407430"/>
            <a:ext cx="4460742" cy="4541488"/>
            <a:chOff x="7296224" y="1407430"/>
            <a:chExt cx="4460742" cy="4541488"/>
          </a:xfrm>
        </p:grpSpPr>
        <p:sp>
          <p:nvSpPr>
            <p:cNvPr id="14" name="Rectangle 13">
              <a:extLst>
                <a:ext uri="{FF2B5EF4-FFF2-40B4-BE49-F238E27FC236}">
                  <a16:creationId xmlns:a16="http://schemas.microsoft.com/office/drawing/2014/main" id="{3BF8D370-20E0-4ADE-91F4-BC78B9E8F5B7}"/>
                </a:ext>
              </a:extLst>
            </p:cNvPr>
            <p:cNvSpPr/>
            <p:nvPr/>
          </p:nvSpPr>
          <p:spPr bwMode="gray">
            <a:xfrm>
              <a:off x="7296224" y="3805950"/>
              <a:ext cx="1067822" cy="281474"/>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Area of conditions</a:t>
              </a:r>
              <a:endParaRPr lang="pt-PT" sz="900" dirty="0">
                <a:solidFill>
                  <a:schemeClr val="tx1">
                    <a:lumMod val="50000"/>
                    <a:lumOff val="50000"/>
                  </a:schemeClr>
                </a:solidFill>
              </a:endParaRPr>
            </a:p>
          </p:txBody>
        </p:sp>
        <p:grpSp>
          <p:nvGrpSpPr>
            <p:cNvPr id="22" name="Group 21">
              <a:extLst>
                <a:ext uri="{FF2B5EF4-FFF2-40B4-BE49-F238E27FC236}">
                  <a16:creationId xmlns:a16="http://schemas.microsoft.com/office/drawing/2014/main" id="{F5D1B448-CB93-410B-A074-27E01B4EE714}"/>
                </a:ext>
              </a:extLst>
            </p:cNvPr>
            <p:cNvGrpSpPr/>
            <p:nvPr/>
          </p:nvGrpSpPr>
          <p:grpSpPr>
            <a:xfrm>
              <a:off x="8436771" y="1407430"/>
              <a:ext cx="3320195" cy="4541488"/>
              <a:chOff x="8436771" y="1407430"/>
              <a:chExt cx="3320195" cy="4541488"/>
            </a:xfrm>
          </p:grpSpPr>
          <p:sp>
            <p:nvSpPr>
              <p:cNvPr id="12" name="Rectangle 11">
                <a:extLst>
                  <a:ext uri="{FF2B5EF4-FFF2-40B4-BE49-F238E27FC236}">
                    <a16:creationId xmlns:a16="http://schemas.microsoft.com/office/drawing/2014/main" id="{07C060C2-1523-4133-9E23-D171FC0C9611}"/>
                  </a:ext>
                </a:extLst>
              </p:cNvPr>
              <p:cNvSpPr/>
              <p:nvPr/>
            </p:nvSpPr>
            <p:spPr bwMode="gray">
              <a:xfrm>
                <a:off x="8436771" y="5580418"/>
                <a:ext cx="1422399" cy="368500"/>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Add new condition</a:t>
                </a:r>
                <a:endParaRPr lang="pt-PT" sz="900" dirty="0">
                  <a:solidFill>
                    <a:schemeClr val="tx1">
                      <a:lumMod val="50000"/>
                      <a:lumOff val="50000"/>
                    </a:schemeClr>
                  </a:solidFill>
                </a:endParaRPr>
              </a:p>
            </p:txBody>
          </p:sp>
          <p:pic>
            <p:nvPicPr>
              <p:cNvPr id="3" name="Picture 2">
                <a:extLst>
                  <a:ext uri="{FF2B5EF4-FFF2-40B4-BE49-F238E27FC236}">
                    <a16:creationId xmlns:a16="http://schemas.microsoft.com/office/drawing/2014/main" id="{45F1BA86-8E6A-4431-A9FF-7A25BF53BABF}"/>
                  </a:ext>
                </a:extLst>
              </p:cNvPr>
              <p:cNvPicPr>
                <a:picLocks noChangeAspect="1"/>
              </p:cNvPicPr>
              <p:nvPr/>
            </p:nvPicPr>
            <p:blipFill>
              <a:blip r:embed="rId3"/>
              <a:stretch>
                <a:fillRect/>
              </a:stretch>
            </p:blipFill>
            <p:spPr>
              <a:xfrm>
                <a:off x="8630219" y="1407430"/>
                <a:ext cx="1631623" cy="4043139"/>
              </a:xfrm>
              <a:prstGeom prst="rect">
                <a:avLst/>
              </a:prstGeom>
            </p:spPr>
          </p:pic>
          <p:sp>
            <p:nvSpPr>
              <p:cNvPr id="11" name="Rectangle 10">
                <a:extLst>
                  <a:ext uri="{FF2B5EF4-FFF2-40B4-BE49-F238E27FC236}">
                    <a16:creationId xmlns:a16="http://schemas.microsoft.com/office/drawing/2014/main" id="{3717F39E-3008-4E90-8E33-088706CCF709}"/>
                  </a:ext>
                </a:extLst>
              </p:cNvPr>
              <p:cNvSpPr/>
              <p:nvPr/>
            </p:nvSpPr>
            <p:spPr bwMode="gray">
              <a:xfrm>
                <a:off x="8694420" y="5044754"/>
                <a:ext cx="982980" cy="317738"/>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15" name="Left Brace 14">
                <a:extLst>
                  <a:ext uri="{FF2B5EF4-FFF2-40B4-BE49-F238E27FC236}">
                    <a16:creationId xmlns:a16="http://schemas.microsoft.com/office/drawing/2014/main" id="{A3124FE1-8048-49C2-94EB-D69CFE8AA82F}"/>
                  </a:ext>
                </a:extLst>
              </p:cNvPr>
              <p:cNvSpPr/>
              <p:nvPr/>
            </p:nvSpPr>
            <p:spPr>
              <a:xfrm rot="10800000" flipH="1">
                <a:off x="8436771" y="2442806"/>
                <a:ext cx="120723" cy="3007762"/>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cxnSp>
            <p:nvCxnSpPr>
              <p:cNvPr id="10" name="Straight Connector 9">
                <a:extLst>
                  <a:ext uri="{FF2B5EF4-FFF2-40B4-BE49-F238E27FC236}">
                    <a16:creationId xmlns:a16="http://schemas.microsoft.com/office/drawing/2014/main" id="{AE64699B-AE01-4E8E-90B1-23605C02719C}"/>
                  </a:ext>
                </a:extLst>
              </p:cNvPr>
              <p:cNvCxnSpPr>
                <a:cxnSpLocks/>
              </p:cNvCxnSpPr>
              <p:nvPr/>
            </p:nvCxnSpPr>
            <p:spPr>
              <a:xfrm>
                <a:off x="9180275" y="5362492"/>
                <a:ext cx="0" cy="268688"/>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7316C5-CE86-4098-AC79-C1994EC4A52B}"/>
                  </a:ext>
                </a:extLst>
              </p:cNvPr>
              <p:cNvSpPr/>
              <p:nvPr/>
            </p:nvSpPr>
            <p:spPr bwMode="gray">
              <a:xfrm>
                <a:off x="10334567" y="4580660"/>
                <a:ext cx="1422399" cy="368500"/>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Add new parameter</a:t>
                </a:r>
                <a:endParaRPr lang="pt-PT" sz="900" dirty="0">
                  <a:solidFill>
                    <a:schemeClr val="tx1">
                      <a:lumMod val="50000"/>
                      <a:lumOff val="50000"/>
                    </a:schemeClr>
                  </a:solidFill>
                </a:endParaRPr>
              </a:p>
            </p:txBody>
          </p:sp>
          <p:sp>
            <p:nvSpPr>
              <p:cNvPr id="19" name="Rectangle 18">
                <a:extLst>
                  <a:ext uri="{FF2B5EF4-FFF2-40B4-BE49-F238E27FC236}">
                    <a16:creationId xmlns:a16="http://schemas.microsoft.com/office/drawing/2014/main" id="{ACAAFD35-6EEB-443C-A6BD-719EA9028AB4}"/>
                  </a:ext>
                </a:extLst>
              </p:cNvPr>
              <p:cNvSpPr/>
              <p:nvPr/>
            </p:nvSpPr>
            <p:spPr bwMode="gray">
              <a:xfrm>
                <a:off x="8702944" y="4656428"/>
                <a:ext cx="805020" cy="216965"/>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20" name="Straight Connector 19">
                <a:extLst>
                  <a:ext uri="{FF2B5EF4-FFF2-40B4-BE49-F238E27FC236}">
                    <a16:creationId xmlns:a16="http://schemas.microsoft.com/office/drawing/2014/main" id="{1BD2CAD8-F510-4B7D-B542-40B1D1BF9918}"/>
                  </a:ext>
                </a:extLst>
              </p:cNvPr>
              <p:cNvCxnSpPr>
                <a:cxnSpLocks/>
              </p:cNvCxnSpPr>
              <p:nvPr/>
            </p:nvCxnSpPr>
            <p:spPr>
              <a:xfrm flipH="1">
                <a:off x="9507965" y="4764910"/>
                <a:ext cx="889159"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4" name="Left Brace 23">
              <a:extLst>
                <a:ext uri="{FF2B5EF4-FFF2-40B4-BE49-F238E27FC236}">
                  <a16:creationId xmlns:a16="http://schemas.microsoft.com/office/drawing/2014/main" id="{40D47901-EB9E-4DF8-AA3F-45CF1258F652}"/>
                </a:ext>
              </a:extLst>
            </p:cNvPr>
            <p:cNvSpPr/>
            <p:nvPr/>
          </p:nvSpPr>
          <p:spPr>
            <a:xfrm rot="10800000">
              <a:off x="10301170" y="2626906"/>
              <a:ext cx="45719" cy="656043"/>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sp>
          <p:nvSpPr>
            <p:cNvPr id="25" name="Rectangle 24">
              <a:extLst>
                <a:ext uri="{FF2B5EF4-FFF2-40B4-BE49-F238E27FC236}">
                  <a16:creationId xmlns:a16="http://schemas.microsoft.com/office/drawing/2014/main" id="{30AB7EF9-528A-4A2C-A54C-4756B2683FBA}"/>
                </a:ext>
              </a:extLst>
            </p:cNvPr>
            <p:cNvSpPr/>
            <p:nvPr/>
          </p:nvSpPr>
          <p:spPr bwMode="gray">
            <a:xfrm>
              <a:off x="10397124" y="2778040"/>
              <a:ext cx="1067822" cy="281474"/>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Area of parameters</a:t>
              </a:r>
              <a:endParaRPr lang="pt-PT" sz="900" dirty="0">
                <a:solidFill>
                  <a:schemeClr val="tx1">
                    <a:lumMod val="50000"/>
                    <a:lumOff val="50000"/>
                  </a:schemeClr>
                </a:solidFill>
              </a:endParaRPr>
            </a:p>
          </p:txBody>
        </p:sp>
      </p:grpSp>
    </p:spTree>
    <p:extLst>
      <p:ext uri="{BB962C8B-B14F-4D97-AF65-F5344CB8AC3E}">
        <p14:creationId xmlns:p14="http://schemas.microsoft.com/office/powerpoint/2010/main" val="3201838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a:t>
            </a:r>
            <a:r>
              <a:rPr lang="en-US" dirty="0">
                <a:latin typeface="Verdana"/>
              </a:rPr>
              <a:t>: </a:t>
            </a:r>
            <a:r>
              <a:rPr lang="pt-PT" dirty="0" err="1">
                <a:latin typeface="Verdana"/>
              </a:rPr>
              <a:t>Simple</a:t>
            </a:r>
            <a:r>
              <a:rPr lang="pt-PT" dirty="0">
                <a:latin typeface="Verdana"/>
              </a:rPr>
              <a:t> Nodes</a:t>
            </a:r>
          </a:p>
          <a:p>
            <a:pPr>
              <a:defRPr/>
            </a:pPr>
            <a:endParaRPr lang="pt-PT" dirty="0">
              <a:latin typeface="Verdana"/>
            </a:endParaRP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7161022" cy="3323987"/>
          </a:xfrm>
          <a:prstGeom prst="rect">
            <a:avLst/>
          </a:prstGeom>
        </p:spPr>
        <p:txBody>
          <a:bodyPr wrap="square" lIns="0">
            <a:spAutoFit/>
          </a:bodyPr>
          <a:lstStyle/>
          <a:p>
            <a:pPr marL="228600" indent="-228600" algn="l" fontAlgn="base">
              <a:lnSpc>
                <a:spcPct val="150000"/>
              </a:lnSpc>
              <a:buAutoNum type="arabicPeriod"/>
            </a:pPr>
            <a:r>
              <a:rPr lang="en-US" sz="1200" dirty="0">
                <a:solidFill>
                  <a:srgbClr val="071006"/>
                </a:solidFill>
              </a:rPr>
              <a:t>Add a previously declared parameter in the key box. This will be the variable you are evaluating. You cannot compare a constant to a constant.</a:t>
            </a:r>
          </a:p>
          <a:p>
            <a:pPr marL="228600" indent="-228600" fontAlgn="base">
              <a:lnSpc>
                <a:spcPct val="150000"/>
              </a:lnSpc>
              <a:buFontTx/>
              <a:buAutoNum type="arabicPeriod"/>
            </a:pPr>
            <a:r>
              <a:rPr lang="en-US" sz="1200" dirty="0">
                <a:solidFill>
                  <a:srgbClr val="071006"/>
                </a:solidFill>
              </a:rPr>
              <a:t>Select the logical operator you want to use: </a:t>
            </a:r>
            <a:r>
              <a:rPr kumimoji="0" lang="pt-PT" altLang="pt-PT" sz="1200" b="0" i="0" u="none" strike="noStrike" cap="none" normalizeH="0" baseline="0" dirty="0">
                <a:ln>
                  <a:noFill/>
                </a:ln>
                <a:solidFill>
                  <a:srgbClr val="4FB645"/>
                </a:solidFill>
                <a:effectLst/>
              </a:rPr>
              <a:t>==</a:t>
            </a:r>
            <a:r>
              <a:rPr kumimoji="0" lang="pt-PT" altLang="pt-PT" sz="1200" b="0" i="0" u="none" strike="noStrike" cap="none" normalizeH="0" baseline="0" dirty="0">
                <a:ln>
                  <a:noFill/>
                </a:ln>
                <a:solidFill>
                  <a:srgbClr val="071006"/>
                </a:solidFill>
                <a:effectLst/>
              </a:rPr>
              <a:t>; </a:t>
            </a:r>
            <a:r>
              <a:rPr kumimoji="0" lang="pt-PT" altLang="pt-PT" sz="1200" b="0" i="0" u="none" strike="noStrike" cap="none" normalizeH="0" baseline="0" dirty="0">
                <a:ln>
                  <a:noFill/>
                </a:ln>
                <a:solidFill>
                  <a:srgbClr val="4FB645"/>
                </a:solidFill>
                <a:effectLst/>
              </a:rPr>
              <a:t>!=</a:t>
            </a:r>
            <a:r>
              <a:rPr kumimoji="0" lang="pt-PT" altLang="pt-PT" sz="1200" b="0" i="0" u="none" strike="noStrike" cap="none" normalizeH="0" baseline="0" dirty="0">
                <a:ln>
                  <a:noFill/>
                </a:ln>
                <a:solidFill>
                  <a:srgbClr val="071006"/>
                </a:solidFill>
                <a:effectLst/>
              </a:rPr>
              <a:t>; </a:t>
            </a:r>
            <a:r>
              <a:rPr kumimoji="0" lang="pt-PT" altLang="pt-PT" sz="1200" b="0" i="0" u="none" strike="noStrike" cap="none" normalizeH="0" baseline="0" dirty="0">
                <a:ln>
                  <a:noFill/>
                </a:ln>
                <a:solidFill>
                  <a:srgbClr val="4FB645"/>
                </a:solidFill>
                <a:effectLst/>
              </a:rPr>
              <a:t>&gt;</a:t>
            </a:r>
            <a:r>
              <a:rPr kumimoji="0" lang="pt-PT" altLang="pt-PT" sz="1200" b="0" i="0" u="none" strike="noStrike" cap="none" normalizeH="0" baseline="0" dirty="0">
                <a:ln>
                  <a:noFill/>
                </a:ln>
                <a:solidFill>
                  <a:srgbClr val="071006"/>
                </a:solidFill>
                <a:effectLst/>
              </a:rPr>
              <a:t> or </a:t>
            </a:r>
            <a:r>
              <a:rPr kumimoji="0" lang="pt-PT" altLang="pt-PT" sz="1200" b="0" i="0" u="none" strike="noStrike" cap="none" normalizeH="0" baseline="0" dirty="0">
                <a:ln>
                  <a:noFill/>
                </a:ln>
                <a:solidFill>
                  <a:srgbClr val="4FB645"/>
                </a:solidFill>
                <a:effectLst/>
              </a:rPr>
              <a:t>&lt;</a:t>
            </a:r>
            <a:r>
              <a:rPr kumimoji="0" lang="pt-PT" altLang="pt-PT" sz="1200" b="0" i="0" u="none" strike="noStrike" cap="none" normalizeH="0" baseline="0" dirty="0">
                <a:ln>
                  <a:noFill/>
                </a:ln>
                <a:solidFill>
                  <a:srgbClr val="071006"/>
                </a:solidFill>
                <a:effectLst/>
              </a:rPr>
              <a:t>. </a:t>
            </a:r>
            <a:r>
              <a:rPr kumimoji="0" lang="pt-PT" altLang="pt-PT" sz="1200" b="0" i="0" u="none" strike="noStrike" cap="none" normalizeH="0" baseline="0" dirty="0">
                <a:ln>
                  <a:noFill/>
                </a:ln>
                <a:solidFill>
                  <a:schemeClr val="tx1"/>
                </a:solidFill>
                <a:effectLst/>
              </a:rPr>
              <a:t> </a:t>
            </a:r>
            <a:r>
              <a:rPr lang="pt-PT" altLang="pt-PT" sz="1200" dirty="0">
                <a:solidFill>
                  <a:srgbClr val="071006"/>
                </a:solidFill>
              </a:rPr>
              <a:t>You may also Regular Expression to match patterns using the </a:t>
            </a:r>
            <a:r>
              <a:rPr kumimoji="0" lang="pt-PT" altLang="pt-PT" sz="1200" b="0" i="0" u="none" strike="noStrike" cap="none" normalizeH="0" baseline="0" dirty="0">
                <a:ln>
                  <a:noFill/>
                </a:ln>
                <a:solidFill>
                  <a:srgbClr val="4FB645"/>
                </a:solidFill>
                <a:effectLst/>
              </a:rPr>
              <a:t>RegExp</a:t>
            </a:r>
            <a:r>
              <a:rPr kumimoji="0" lang="pt-PT" altLang="pt-PT" sz="1200" b="0" i="0" u="none" strike="noStrike" cap="none" normalizeH="0" baseline="0" dirty="0">
                <a:ln>
                  <a:noFill/>
                </a:ln>
                <a:solidFill>
                  <a:srgbClr val="071006"/>
                </a:solidFill>
                <a:effectLst/>
              </a:rPr>
              <a:t> option</a:t>
            </a:r>
            <a:r>
              <a:rPr lang="pt-PT" altLang="pt-PT" sz="1200" dirty="0"/>
              <a:t>.</a:t>
            </a:r>
          </a:p>
          <a:p>
            <a:pPr marL="228600" indent="-228600" fontAlgn="base">
              <a:lnSpc>
                <a:spcPct val="150000"/>
              </a:lnSpc>
              <a:buFontTx/>
              <a:buAutoNum type="arabicPeriod"/>
            </a:pPr>
            <a:r>
              <a:rPr kumimoji="0" lang="pt-PT" altLang="pt-PT" sz="1200" b="0" i="0" u="none" strike="noStrike" cap="none" normalizeH="0" baseline="0" dirty="0">
                <a:ln>
                  <a:noFill/>
                </a:ln>
                <a:solidFill>
                  <a:schemeClr val="tx1"/>
                </a:solidFill>
                <a:effectLst/>
              </a:rPr>
              <a:t>Enter the value to compa</a:t>
            </a:r>
            <a:r>
              <a:rPr lang="pt-PT" altLang="pt-PT" sz="1200" dirty="0"/>
              <a:t>re the parameter to in the Value box.</a:t>
            </a:r>
          </a:p>
          <a:p>
            <a:pPr marL="228600" indent="-228600" fontAlgn="base">
              <a:lnSpc>
                <a:spcPct val="150000"/>
              </a:lnSpc>
              <a:buFontTx/>
              <a:buAutoNum type="arabicPeriod"/>
            </a:pPr>
            <a:r>
              <a:rPr kumimoji="0" lang="pt-PT" altLang="pt-PT" sz="1200" b="0" i="0" u="none" strike="noStrike" cap="none" normalizeH="0" baseline="0" dirty="0">
                <a:ln>
                  <a:noFill/>
                </a:ln>
                <a:solidFill>
                  <a:schemeClr val="tx1"/>
                </a:solidFill>
                <a:effectLst/>
              </a:rPr>
              <a:t>If you would like to add na additional AND </a:t>
            </a:r>
            <a:r>
              <a:rPr lang="pt-PT" altLang="pt-PT" sz="1200" dirty="0"/>
              <a:t>(</a:t>
            </a:r>
            <a:r>
              <a:rPr lang="pt-PT" altLang="pt-PT" sz="1200" dirty="0">
                <a:solidFill>
                  <a:srgbClr val="4FB645"/>
                </a:solidFill>
              </a:rPr>
              <a:t>&amp;&amp;</a:t>
            </a:r>
            <a:r>
              <a:rPr lang="pt-PT" altLang="pt-PT" sz="1200" dirty="0"/>
              <a:t>)</a:t>
            </a:r>
            <a:r>
              <a:rPr lang="pt-PT" altLang="pt-PT" sz="1200" dirty="0">
                <a:solidFill>
                  <a:srgbClr val="4FB645"/>
                </a:solidFill>
              </a:rPr>
              <a:t> </a:t>
            </a:r>
            <a:r>
              <a:rPr lang="pt-PT" altLang="pt-PT" sz="1200" dirty="0"/>
              <a:t>conditions, where both statements need to be true for the desired path to be followed, select </a:t>
            </a:r>
            <a:r>
              <a:rPr lang="pt-PT" altLang="pt-PT" sz="1200" dirty="0">
                <a:solidFill>
                  <a:srgbClr val="4FB645"/>
                </a:solidFill>
              </a:rPr>
              <a:t>+Add parameter.</a:t>
            </a:r>
          </a:p>
          <a:p>
            <a:pPr marL="228600" indent="-228600" fontAlgn="base">
              <a:lnSpc>
                <a:spcPct val="150000"/>
              </a:lnSpc>
              <a:buFontTx/>
              <a:buAutoNum type="arabicPeriod"/>
            </a:pPr>
            <a:r>
              <a:rPr lang="pt-PT" altLang="pt-PT" sz="1200" dirty="0">
                <a:solidFill>
                  <a:srgbClr val="071006"/>
                </a:solidFill>
              </a:rPr>
              <a:t>If you would like to add na OR conditional, </a:t>
            </a:r>
            <a:r>
              <a:rPr lang="pt-PT" altLang="pt-PT" sz="1200" dirty="0" err="1">
                <a:solidFill>
                  <a:srgbClr val="071006"/>
                </a:solidFill>
              </a:rPr>
              <a:t>so</a:t>
            </a:r>
            <a:r>
              <a:rPr lang="pt-PT" altLang="pt-PT" sz="1200" dirty="0">
                <a:solidFill>
                  <a:srgbClr val="071006"/>
                </a:solidFill>
              </a:rPr>
              <a:t> that if one or both conditions trigger the desired path, select +Add condition and ensure that both paths lead to the same place.</a:t>
            </a:r>
          </a:p>
          <a:p>
            <a:pPr marL="228600" indent="-228600" fontAlgn="base">
              <a:lnSpc>
                <a:spcPct val="150000"/>
              </a:lnSpc>
              <a:buFontTx/>
              <a:buAutoNum type="arabicPeriod"/>
            </a:pPr>
            <a:r>
              <a:rPr lang="pt-PT" altLang="pt-PT" sz="1200" dirty="0">
                <a:solidFill>
                  <a:srgbClr val="071006"/>
                </a:solidFill>
              </a:rPr>
              <a:t>You may also add another condition if you would like another condiitonal that leads to another node.</a:t>
            </a:r>
            <a:endParaRPr lang="en-US" sz="1200" dirty="0">
              <a:solidFill>
                <a:srgbClr val="071006"/>
              </a:solidFill>
            </a:endParaRPr>
          </a:p>
          <a:p>
            <a:pPr algn="l" fontAlgn="base"/>
            <a:endParaRPr lang="en-US" sz="1200" b="0" i="0" dirty="0">
              <a:solidFill>
                <a:srgbClr val="071006"/>
              </a:solidFill>
              <a:effectLst/>
            </a:endParaRPr>
          </a:p>
        </p:txBody>
      </p:sp>
      <p:grpSp>
        <p:nvGrpSpPr>
          <p:cNvPr id="2" name="Group 1">
            <a:extLst>
              <a:ext uri="{FF2B5EF4-FFF2-40B4-BE49-F238E27FC236}">
                <a16:creationId xmlns:a16="http://schemas.microsoft.com/office/drawing/2014/main" id="{A5F4B44D-67B7-4CE2-9156-176DDD8EE2F9}"/>
              </a:ext>
            </a:extLst>
          </p:cNvPr>
          <p:cNvGrpSpPr/>
          <p:nvPr/>
        </p:nvGrpSpPr>
        <p:grpSpPr>
          <a:xfrm>
            <a:off x="8202023" y="1216241"/>
            <a:ext cx="3714929" cy="4468716"/>
            <a:chOff x="8202023" y="1216241"/>
            <a:chExt cx="3714929" cy="4468716"/>
          </a:xfrm>
        </p:grpSpPr>
        <p:pic>
          <p:nvPicPr>
            <p:cNvPr id="16" name="Picture 15">
              <a:extLst>
                <a:ext uri="{FF2B5EF4-FFF2-40B4-BE49-F238E27FC236}">
                  <a16:creationId xmlns:a16="http://schemas.microsoft.com/office/drawing/2014/main" id="{3BE48966-B788-4EBD-BB56-DE9D8C80EC5D}"/>
                </a:ext>
              </a:extLst>
            </p:cNvPr>
            <p:cNvPicPr>
              <a:picLocks noChangeAspect="1"/>
            </p:cNvPicPr>
            <p:nvPr/>
          </p:nvPicPr>
          <p:blipFill rotWithShape="1">
            <a:blip r:embed="rId3"/>
            <a:srcRect t="24762" r="-662" b="13397"/>
            <a:stretch/>
          </p:blipFill>
          <p:spPr>
            <a:xfrm>
              <a:off x="8273143" y="1216241"/>
              <a:ext cx="2499360" cy="3804914"/>
            </a:xfrm>
            <a:prstGeom prst="rect">
              <a:avLst/>
            </a:prstGeom>
          </p:spPr>
        </p:pic>
        <p:sp>
          <p:nvSpPr>
            <p:cNvPr id="18" name="Rectangle 17">
              <a:extLst>
                <a:ext uri="{FF2B5EF4-FFF2-40B4-BE49-F238E27FC236}">
                  <a16:creationId xmlns:a16="http://schemas.microsoft.com/office/drawing/2014/main" id="{483B60BE-D348-4809-917E-FA20C92D8A46}"/>
                </a:ext>
              </a:extLst>
            </p:cNvPr>
            <p:cNvSpPr/>
            <p:nvPr/>
          </p:nvSpPr>
          <p:spPr bwMode="gray">
            <a:xfrm>
              <a:off x="8202023" y="5316457"/>
              <a:ext cx="1422399" cy="368500"/>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Logical Operators</a:t>
              </a:r>
              <a:endParaRPr lang="pt-PT" sz="900" dirty="0">
                <a:solidFill>
                  <a:schemeClr val="tx1">
                    <a:lumMod val="50000"/>
                    <a:lumOff val="50000"/>
                  </a:schemeClr>
                </a:solidFill>
              </a:endParaRPr>
            </a:p>
          </p:txBody>
        </p:sp>
        <p:sp>
          <p:nvSpPr>
            <p:cNvPr id="19" name="Rectangle 18">
              <a:extLst>
                <a:ext uri="{FF2B5EF4-FFF2-40B4-BE49-F238E27FC236}">
                  <a16:creationId xmlns:a16="http://schemas.microsoft.com/office/drawing/2014/main" id="{68017495-7434-4F96-8634-82E483011796}"/>
                </a:ext>
              </a:extLst>
            </p:cNvPr>
            <p:cNvSpPr/>
            <p:nvPr/>
          </p:nvSpPr>
          <p:spPr bwMode="gray">
            <a:xfrm>
              <a:off x="8621486" y="3239589"/>
              <a:ext cx="705394" cy="1445563"/>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20" name="Straight Connector 19">
              <a:extLst>
                <a:ext uri="{FF2B5EF4-FFF2-40B4-BE49-F238E27FC236}">
                  <a16:creationId xmlns:a16="http://schemas.microsoft.com/office/drawing/2014/main" id="{8E1AD1DD-B32A-43E7-908D-8E7676EA0DD0}"/>
                </a:ext>
              </a:extLst>
            </p:cNvPr>
            <p:cNvCxnSpPr>
              <a:cxnSpLocks/>
            </p:cNvCxnSpPr>
            <p:nvPr/>
          </p:nvCxnSpPr>
          <p:spPr>
            <a:xfrm>
              <a:off x="8917951" y="4685152"/>
              <a:ext cx="0" cy="714162"/>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AAAE7F7-DE22-49BB-8949-7D2B166C1925}"/>
                </a:ext>
              </a:extLst>
            </p:cNvPr>
            <p:cNvSpPr/>
            <p:nvPr/>
          </p:nvSpPr>
          <p:spPr bwMode="gray">
            <a:xfrm>
              <a:off x="10121890" y="3289366"/>
              <a:ext cx="302270" cy="255023"/>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23" name="Straight Connector 22">
              <a:extLst>
                <a:ext uri="{FF2B5EF4-FFF2-40B4-BE49-F238E27FC236}">
                  <a16:creationId xmlns:a16="http://schemas.microsoft.com/office/drawing/2014/main" id="{C76342DE-A85C-4025-9D32-CE0D6E1A49AA}"/>
                </a:ext>
              </a:extLst>
            </p:cNvPr>
            <p:cNvCxnSpPr>
              <a:cxnSpLocks/>
            </p:cNvCxnSpPr>
            <p:nvPr/>
          </p:nvCxnSpPr>
          <p:spPr>
            <a:xfrm>
              <a:off x="10254717" y="3544389"/>
              <a:ext cx="0" cy="174171"/>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CDD93C3-9863-49E8-970D-9C1BA37A71AB}"/>
                </a:ext>
              </a:extLst>
            </p:cNvPr>
            <p:cNvCxnSpPr>
              <a:cxnSpLocks/>
            </p:cNvCxnSpPr>
            <p:nvPr/>
          </p:nvCxnSpPr>
          <p:spPr>
            <a:xfrm flipH="1">
              <a:off x="10263970" y="3694749"/>
              <a:ext cx="775233"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C334FF7-8D8B-47DA-A0D2-2F7DBAD6FE20}"/>
                </a:ext>
              </a:extLst>
            </p:cNvPr>
            <p:cNvSpPr/>
            <p:nvPr/>
          </p:nvSpPr>
          <p:spPr bwMode="gray">
            <a:xfrm>
              <a:off x="11086055" y="3510499"/>
              <a:ext cx="714060" cy="368500"/>
            </a:xfrm>
            <a:prstGeom prst="rect">
              <a:avLst/>
            </a:prstGeom>
            <a:noFill/>
            <a:ln w="19050" algn="ctr">
              <a:no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Data type</a:t>
              </a:r>
              <a:endParaRPr lang="pt-PT" sz="900" dirty="0">
                <a:solidFill>
                  <a:schemeClr val="tx1">
                    <a:lumMod val="50000"/>
                    <a:lumOff val="50000"/>
                  </a:schemeClr>
                </a:solidFill>
              </a:endParaRPr>
            </a:p>
          </p:txBody>
        </p:sp>
        <p:sp>
          <p:nvSpPr>
            <p:cNvPr id="29" name="Rectangle 28">
              <a:extLst>
                <a:ext uri="{FF2B5EF4-FFF2-40B4-BE49-F238E27FC236}">
                  <a16:creationId xmlns:a16="http://schemas.microsoft.com/office/drawing/2014/main" id="{AD60520A-89CD-4704-A2B2-BD1D9EE0CC84}"/>
                </a:ext>
              </a:extLst>
            </p:cNvPr>
            <p:cNvSpPr/>
            <p:nvPr/>
          </p:nvSpPr>
          <p:spPr bwMode="gray">
            <a:xfrm>
              <a:off x="10379251" y="3013758"/>
              <a:ext cx="302270" cy="255023"/>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31" name="Straight Connector 30">
              <a:extLst>
                <a:ext uri="{FF2B5EF4-FFF2-40B4-BE49-F238E27FC236}">
                  <a16:creationId xmlns:a16="http://schemas.microsoft.com/office/drawing/2014/main" id="{BD5A0C8D-5073-4EA6-85AA-636410DF111E}"/>
                </a:ext>
              </a:extLst>
            </p:cNvPr>
            <p:cNvCxnSpPr>
              <a:cxnSpLocks/>
            </p:cNvCxnSpPr>
            <p:nvPr/>
          </p:nvCxnSpPr>
          <p:spPr>
            <a:xfrm flipH="1" flipV="1">
              <a:off x="10680944" y="3147794"/>
              <a:ext cx="358259" cy="9708"/>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F5FEDED-718F-48CC-ADEB-7147EFC3E6A2}"/>
                </a:ext>
              </a:extLst>
            </p:cNvPr>
            <p:cNvSpPr/>
            <p:nvPr/>
          </p:nvSpPr>
          <p:spPr bwMode="gray">
            <a:xfrm>
              <a:off x="11036110" y="2957019"/>
              <a:ext cx="880842" cy="368500"/>
            </a:xfrm>
            <a:prstGeom prst="rect">
              <a:avLst/>
            </a:prstGeom>
            <a:noFill/>
            <a:ln w="19050" algn="ctr">
              <a:no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Delete parameter</a:t>
              </a:r>
              <a:endParaRPr lang="pt-PT" sz="900" dirty="0">
                <a:solidFill>
                  <a:schemeClr val="tx1">
                    <a:lumMod val="50000"/>
                    <a:lumOff val="50000"/>
                  </a:schemeClr>
                </a:solidFill>
              </a:endParaRPr>
            </a:p>
          </p:txBody>
        </p:sp>
      </p:grpSp>
    </p:spTree>
    <p:extLst>
      <p:ext uri="{BB962C8B-B14F-4D97-AF65-F5344CB8AC3E}">
        <p14:creationId xmlns:p14="http://schemas.microsoft.com/office/powerpoint/2010/main" val="2174163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Overview</a:t>
            </a: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4000"/>
            <a:ext cx="11376743" cy="1785104"/>
          </a:xfrm>
          <a:prstGeom prst="rect">
            <a:avLst/>
          </a:prstGeom>
        </p:spPr>
        <p:txBody>
          <a:bodyPr wrap="square" lIns="0">
            <a:spAutoFit/>
          </a:bodyPr>
          <a:lstStyle/>
          <a:p>
            <a:r>
              <a:rPr lang="en-US" sz="1200" dirty="0"/>
              <a:t>At the heart of the Mambu platform is a cloud-native engine that, in combination with a coordinating orchestration layer and our APIs, can connect with the features and functions you need to bring your financial offering to life.</a:t>
            </a:r>
          </a:p>
          <a:p>
            <a:endParaRPr lang="en-US" sz="1100" dirty="0"/>
          </a:p>
          <a:p>
            <a:r>
              <a:rPr lang="en-US" sz="1600" b="1" dirty="0">
                <a:solidFill>
                  <a:srgbClr val="388E5A"/>
                </a:solidFill>
              </a:rPr>
              <a:t>Mambu Process Orchestrator</a:t>
            </a:r>
          </a:p>
          <a:p>
            <a:endParaRPr lang="en-US" sz="1100" dirty="0"/>
          </a:p>
          <a:p>
            <a:r>
              <a:rPr lang="en-US" sz="1200" dirty="0"/>
              <a:t>To create great experiences for your customers, you need to integrated with best-for-purpose technologies. Mambu’s Process Orchestrator is an API-driven alternative to traditional business process management tools. Our orchestrator is central command for bespoke business logic, integration management and process design. The orchestrator coordinates and integrates all individual components – whether with partner platforms or other specific features you need – and connects them with your engine. </a:t>
            </a:r>
          </a:p>
        </p:txBody>
      </p:sp>
      <p:grpSp>
        <p:nvGrpSpPr>
          <p:cNvPr id="33" name="Group 32">
            <a:extLst>
              <a:ext uri="{FF2B5EF4-FFF2-40B4-BE49-F238E27FC236}">
                <a16:creationId xmlns:a16="http://schemas.microsoft.com/office/drawing/2014/main" id="{753DE237-937A-43EA-8DA1-00C4ED010449}"/>
              </a:ext>
            </a:extLst>
          </p:cNvPr>
          <p:cNvGrpSpPr/>
          <p:nvPr/>
        </p:nvGrpSpPr>
        <p:grpSpPr>
          <a:xfrm>
            <a:off x="8721006" y="3774792"/>
            <a:ext cx="2289894" cy="1974912"/>
            <a:chOff x="8006631" y="4255480"/>
            <a:chExt cx="2289894" cy="1974912"/>
          </a:xfrm>
        </p:grpSpPr>
        <p:sp>
          <p:nvSpPr>
            <p:cNvPr id="29" name="Rectangle 28">
              <a:extLst>
                <a:ext uri="{FF2B5EF4-FFF2-40B4-BE49-F238E27FC236}">
                  <a16:creationId xmlns:a16="http://schemas.microsoft.com/office/drawing/2014/main" id="{FCF2EC80-3FC8-49F2-B063-C4911A2C7F36}"/>
                </a:ext>
              </a:extLst>
            </p:cNvPr>
            <p:cNvSpPr/>
            <p:nvPr/>
          </p:nvSpPr>
          <p:spPr bwMode="gray">
            <a:xfrm>
              <a:off x="8006631" y="4255480"/>
              <a:ext cx="2289894" cy="1974912"/>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30" name="TextBox 29">
              <a:extLst>
                <a:ext uri="{FF2B5EF4-FFF2-40B4-BE49-F238E27FC236}">
                  <a16:creationId xmlns:a16="http://schemas.microsoft.com/office/drawing/2014/main" id="{95A5441B-9CC1-427F-876A-A1AE584525A2}"/>
                </a:ext>
              </a:extLst>
            </p:cNvPr>
            <p:cNvSpPr txBox="1"/>
            <p:nvPr/>
          </p:nvSpPr>
          <p:spPr>
            <a:xfrm>
              <a:off x="8013700" y="5304222"/>
              <a:ext cx="2282825" cy="769441"/>
            </a:xfrm>
            <a:prstGeom prst="rect">
              <a:avLst/>
            </a:prstGeom>
            <a:noFill/>
          </p:spPr>
          <p:txBody>
            <a:bodyPr wrap="square" lIns="36000" tIns="0" rIns="36000" bIns="0" rtlCol="0">
              <a:spAutoFit/>
            </a:bodyPr>
            <a:lstStyle/>
            <a:p>
              <a:pPr>
                <a:spcBef>
                  <a:spcPts val="600"/>
                </a:spcBef>
                <a:buSzPct val="100000"/>
              </a:pPr>
              <a:r>
                <a:rPr lang="en-US" sz="900" b="1" dirty="0"/>
                <a:t>Scale Faster </a:t>
              </a:r>
            </a:p>
            <a:p>
              <a:pPr>
                <a:spcBef>
                  <a:spcPts val="600"/>
                </a:spcBef>
                <a:buSzPct val="100000"/>
              </a:pPr>
              <a:r>
                <a:rPr lang="en-US" sz="900" dirty="0"/>
                <a:t>Debug, monitor, report, handle errors and retry mechanisms on all processes for a single view of integration issues.</a:t>
              </a:r>
              <a:endParaRPr lang="pt-PT" sz="900" dirty="0">
                <a:solidFill>
                  <a:srgbClr val="313131"/>
                </a:solidFill>
              </a:endParaRPr>
            </a:p>
          </p:txBody>
        </p:sp>
        <p:pic>
          <p:nvPicPr>
            <p:cNvPr id="2056" name="Picture 8" descr="Scale faster">
              <a:extLst>
                <a:ext uri="{FF2B5EF4-FFF2-40B4-BE49-F238E27FC236}">
                  <a16:creationId xmlns:a16="http://schemas.microsoft.com/office/drawing/2014/main" id="{7DFAE039-6960-4E41-B669-A87885AB6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1578" y="4320573"/>
              <a:ext cx="900000" cy="90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797EDEAB-922E-4DD9-AABA-82939680F327}"/>
              </a:ext>
            </a:extLst>
          </p:cNvPr>
          <p:cNvGrpSpPr/>
          <p:nvPr/>
        </p:nvGrpSpPr>
        <p:grpSpPr>
          <a:xfrm>
            <a:off x="6206406" y="3774792"/>
            <a:ext cx="2289894" cy="1974912"/>
            <a:chOff x="5492031" y="4242290"/>
            <a:chExt cx="2289894" cy="1748934"/>
          </a:xfrm>
        </p:grpSpPr>
        <p:sp>
          <p:nvSpPr>
            <p:cNvPr id="26" name="Rectangle 25">
              <a:extLst>
                <a:ext uri="{FF2B5EF4-FFF2-40B4-BE49-F238E27FC236}">
                  <a16:creationId xmlns:a16="http://schemas.microsoft.com/office/drawing/2014/main" id="{DC6CACFA-CB51-4910-B6FA-487EE380344D}"/>
                </a:ext>
              </a:extLst>
            </p:cNvPr>
            <p:cNvSpPr/>
            <p:nvPr/>
          </p:nvSpPr>
          <p:spPr bwMode="gray">
            <a:xfrm>
              <a:off x="5492031" y="4242290"/>
              <a:ext cx="2289894" cy="1748934"/>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27" name="TextBox 26">
              <a:extLst>
                <a:ext uri="{FF2B5EF4-FFF2-40B4-BE49-F238E27FC236}">
                  <a16:creationId xmlns:a16="http://schemas.microsoft.com/office/drawing/2014/main" id="{AE64AF3B-27AD-43AA-B460-66C90677E5D6}"/>
                </a:ext>
              </a:extLst>
            </p:cNvPr>
            <p:cNvSpPr txBox="1"/>
            <p:nvPr/>
          </p:nvSpPr>
          <p:spPr>
            <a:xfrm>
              <a:off x="5499100" y="5291032"/>
              <a:ext cx="2282825" cy="630942"/>
            </a:xfrm>
            <a:prstGeom prst="rect">
              <a:avLst/>
            </a:prstGeom>
            <a:noFill/>
          </p:spPr>
          <p:txBody>
            <a:bodyPr wrap="square" lIns="36000" tIns="0" rIns="36000" bIns="0" rtlCol="0">
              <a:spAutoFit/>
            </a:bodyPr>
            <a:lstStyle/>
            <a:p>
              <a:pPr>
                <a:spcBef>
                  <a:spcPts val="600"/>
                </a:spcBef>
                <a:buSzPct val="100000"/>
              </a:pPr>
              <a:r>
                <a:rPr lang="en-US" sz="900" b="1" dirty="0"/>
                <a:t>Change Faster </a:t>
              </a:r>
            </a:p>
            <a:p>
              <a:pPr>
                <a:spcBef>
                  <a:spcPts val="600"/>
                </a:spcBef>
                <a:buSzPct val="100000"/>
              </a:pPr>
              <a:r>
                <a:rPr lang="en-US" sz="900" dirty="0">
                  <a:solidFill>
                    <a:srgbClr val="313131"/>
                  </a:solidFill>
                </a:rPr>
                <a:t>Replace the time and effort it takes to re-deploy code when business processes change.</a:t>
              </a:r>
              <a:endParaRPr lang="pt-PT" sz="900" dirty="0">
                <a:solidFill>
                  <a:srgbClr val="313131"/>
                </a:solidFill>
              </a:endParaRPr>
            </a:p>
          </p:txBody>
        </p:sp>
        <p:pic>
          <p:nvPicPr>
            <p:cNvPr id="2058" name="Picture 10" descr="Change faster">
              <a:extLst>
                <a:ext uri="{FF2B5EF4-FFF2-40B4-BE49-F238E27FC236}">
                  <a16:creationId xmlns:a16="http://schemas.microsoft.com/office/drawing/2014/main" id="{CC9907F0-10C1-4FC5-AC05-1D1CF04773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6978" y="4321782"/>
              <a:ext cx="900000" cy="90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AB2E4686-68E1-4039-99AA-FD00DF0EF78A}"/>
              </a:ext>
            </a:extLst>
          </p:cNvPr>
          <p:cNvGrpSpPr/>
          <p:nvPr/>
        </p:nvGrpSpPr>
        <p:grpSpPr>
          <a:xfrm>
            <a:off x="1177206" y="3774792"/>
            <a:ext cx="2289894" cy="1974912"/>
            <a:chOff x="462831" y="4242291"/>
            <a:chExt cx="2289894" cy="1974912"/>
          </a:xfrm>
        </p:grpSpPr>
        <p:sp>
          <p:nvSpPr>
            <p:cNvPr id="18" name="Rectangle 17">
              <a:extLst>
                <a:ext uri="{FF2B5EF4-FFF2-40B4-BE49-F238E27FC236}">
                  <a16:creationId xmlns:a16="http://schemas.microsoft.com/office/drawing/2014/main" id="{53670B88-285D-4F56-99CB-A6BA2CAB7A5C}"/>
                </a:ext>
              </a:extLst>
            </p:cNvPr>
            <p:cNvSpPr/>
            <p:nvPr/>
          </p:nvSpPr>
          <p:spPr bwMode="gray">
            <a:xfrm>
              <a:off x="462831" y="4242291"/>
              <a:ext cx="2289894" cy="1974912"/>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pic>
          <p:nvPicPr>
            <p:cNvPr id="2052" name="Picture 4" descr="Build faster">
              <a:extLst>
                <a:ext uri="{FF2B5EF4-FFF2-40B4-BE49-F238E27FC236}">
                  <a16:creationId xmlns:a16="http://schemas.microsoft.com/office/drawing/2014/main" id="{568AC38E-B093-40C2-8EEE-693756F4D3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4242" y="4320573"/>
              <a:ext cx="901210" cy="90121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F21A5CC-9C61-42D2-8C43-D9ECADAF1A39}"/>
                </a:ext>
              </a:extLst>
            </p:cNvPr>
            <p:cNvSpPr txBox="1"/>
            <p:nvPr/>
          </p:nvSpPr>
          <p:spPr>
            <a:xfrm>
              <a:off x="469900" y="5221784"/>
              <a:ext cx="2282825" cy="907941"/>
            </a:xfrm>
            <a:prstGeom prst="rect">
              <a:avLst/>
            </a:prstGeom>
            <a:noFill/>
          </p:spPr>
          <p:txBody>
            <a:bodyPr wrap="square" lIns="36000" tIns="0" rIns="36000" bIns="0" rtlCol="0">
              <a:spAutoFit/>
            </a:bodyPr>
            <a:lstStyle/>
            <a:p>
              <a:pPr>
                <a:spcBef>
                  <a:spcPts val="600"/>
                </a:spcBef>
                <a:buSzPct val="100000"/>
              </a:pPr>
              <a:r>
                <a:rPr lang="en-US" sz="900" b="1" dirty="0">
                  <a:solidFill>
                    <a:srgbClr val="313131"/>
                  </a:solidFill>
                </a:rPr>
                <a:t>Build Faster</a:t>
              </a:r>
            </a:p>
            <a:p>
              <a:pPr>
                <a:spcBef>
                  <a:spcPts val="600"/>
                </a:spcBef>
                <a:buSzPct val="100000"/>
              </a:pPr>
              <a:r>
                <a:rPr lang="en-US" sz="900" dirty="0">
                  <a:solidFill>
                    <a:srgbClr val="313131"/>
                  </a:solidFill>
                </a:rPr>
                <a:t>An intuitive no-code/low-code interface to design, build and maintain holistic API-driven business processes in a visual development environment.</a:t>
              </a:r>
              <a:endParaRPr lang="pt-PT" sz="900" dirty="0">
                <a:solidFill>
                  <a:srgbClr val="313131"/>
                </a:solidFill>
              </a:endParaRPr>
            </a:p>
          </p:txBody>
        </p:sp>
      </p:grpSp>
      <p:grpSp>
        <p:nvGrpSpPr>
          <p:cNvPr id="22" name="Group 21">
            <a:extLst>
              <a:ext uri="{FF2B5EF4-FFF2-40B4-BE49-F238E27FC236}">
                <a16:creationId xmlns:a16="http://schemas.microsoft.com/office/drawing/2014/main" id="{466D3A6D-2608-4B2B-B93A-CE199B11CC66}"/>
              </a:ext>
            </a:extLst>
          </p:cNvPr>
          <p:cNvGrpSpPr/>
          <p:nvPr/>
        </p:nvGrpSpPr>
        <p:grpSpPr>
          <a:xfrm>
            <a:off x="3691806" y="3774792"/>
            <a:ext cx="2289894" cy="1974912"/>
            <a:chOff x="2977431" y="4242290"/>
            <a:chExt cx="2289894" cy="1748934"/>
          </a:xfrm>
        </p:grpSpPr>
        <p:sp>
          <p:nvSpPr>
            <p:cNvPr id="23" name="Rectangle 22">
              <a:extLst>
                <a:ext uri="{FF2B5EF4-FFF2-40B4-BE49-F238E27FC236}">
                  <a16:creationId xmlns:a16="http://schemas.microsoft.com/office/drawing/2014/main" id="{0E45FE4A-F116-4C95-9AB1-8AB747F695A2}"/>
                </a:ext>
              </a:extLst>
            </p:cNvPr>
            <p:cNvSpPr/>
            <p:nvPr/>
          </p:nvSpPr>
          <p:spPr bwMode="gray">
            <a:xfrm>
              <a:off x="2977431" y="4242290"/>
              <a:ext cx="2289894" cy="1748934"/>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pic>
          <p:nvPicPr>
            <p:cNvPr id="2054" name="Picture 6" descr="Integrate faster">
              <a:extLst>
                <a:ext uri="{FF2B5EF4-FFF2-40B4-BE49-F238E27FC236}">
                  <a16:creationId xmlns:a16="http://schemas.microsoft.com/office/drawing/2014/main" id="{3F7BC854-AC5C-448C-8681-A3B849B6D0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1773" y="4347065"/>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3FB4193-F022-4C7F-BE0A-672BEE70A28F}"/>
                </a:ext>
              </a:extLst>
            </p:cNvPr>
            <p:cNvSpPr txBox="1"/>
            <p:nvPr/>
          </p:nvSpPr>
          <p:spPr>
            <a:xfrm>
              <a:off x="2984500" y="5221783"/>
              <a:ext cx="2282825" cy="769441"/>
            </a:xfrm>
            <a:prstGeom prst="rect">
              <a:avLst/>
            </a:prstGeom>
            <a:noFill/>
          </p:spPr>
          <p:txBody>
            <a:bodyPr wrap="square" lIns="36000" tIns="0" rIns="36000" bIns="0" rtlCol="0">
              <a:spAutoFit/>
            </a:bodyPr>
            <a:lstStyle/>
            <a:p>
              <a:pPr>
                <a:spcBef>
                  <a:spcPts val="600"/>
                </a:spcBef>
                <a:buSzPct val="100000"/>
              </a:pPr>
              <a:r>
                <a:rPr lang="en-US" sz="900" b="1" dirty="0"/>
                <a:t>Integrate Faster </a:t>
              </a:r>
            </a:p>
            <a:p>
              <a:pPr>
                <a:spcBef>
                  <a:spcPts val="600"/>
                </a:spcBef>
                <a:buSzPct val="100000"/>
              </a:pPr>
              <a:r>
                <a:rPr lang="en-US" sz="900" dirty="0">
                  <a:solidFill>
                    <a:srgbClr val="313131"/>
                  </a:solidFill>
                </a:rPr>
                <a:t>Using RESTful APIs and a rapid implementation approach so you aren’t developing or maintaining code every time you integrate.</a:t>
              </a:r>
              <a:endParaRPr lang="pt-PT" sz="900" dirty="0">
                <a:solidFill>
                  <a:srgbClr val="313131"/>
                </a:solidFill>
              </a:endParaRPr>
            </a:p>
          </p:txBody>
        </p:sp>
      </p:grpSp>
    </p:spTree>
    <p:extLst>
      <p:ext uri="{BB962C8B-B14F-4D97-AF65-F5344CB8AC3E}">
        <p14:creationId xmlns:p14="http://schemas.microsoft.com/office/powerpoint/2010/main" val="196871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a:t>
            </a:r>
            <a:r>
              <a:rPr lang="en-US" dirty="0">
                <a:latin typeface="Verdana"/>
              </a:rPr>
              <a:t>: </a:t>
            </a:r>
            <a:r>
              <a:rPr lang="pt-PT" dirty="0" err="1">
                <a:latin typeface="Verdana"/>
              </a:rPr>
              <a:t>Simple</a:t>
            </a:r>
            <a:r>
              <a:rPr lang="pt-PT" dirty="0">
                <a:latin typeface="Verdana"/>
              </a:rPr>
              <a:t> Nodes</a:t>
            </a:r>
          </a:p>
          <a:p>
            <a:pPr>
              <a:defRPr/>
            </a:pPr>
            <a:endParaRPr lang="pt-PT" dirty="0">
              <a:latin typeface="Verdana"/>
            </a:endParaRP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0" y="1495509"/>
            <a:ext cx="10992569" cy="332014"/>
          </a:xfrm>
          <a:prstGeom prst="rect">
            <a:avLst/>
          </a:prstGeom>
        </p:spPr>
        <p:txBody>
          <a:bodyPr wrap="square" lIns="0">
            <a:spAutoFit/>
          </a:bodyPr>
          <a:lstStyle/>
          <a:p>
            <a:pPr algn="l" fontAlgn="base">
              <a:lnSpc>
                <a:spcPct val="150000"/>
              </a:lnSpc>
            </a:pPr>
            <a:r>
              <a:rPr lang="en-US" sz="1200" b="1" dirty="0">
                <a:solidFill>
                  <a:srgbClr val="071006"/>
                </a:solidFill>
              </a:rPr>
              <a:t>Note:</a:t>
            </a:r>
            <a:r>
              <a:rPr lang="en-US" sz="1200" dirty="0">
                <a:solidFill>
                  <a:srgbClr val="071006"/>
                </a:solidFill>
              </a:rPr>
              <a:t> Whenever you add a parameter to your condition. The process on the work area will be updated automatically.</a:t>
            </a:r>
            <a:endParaRPr lang="en-US" sz="1200" b="0" i="0" dirty="0">
              <a:solidFill>
                <a:srgbClr val="071006"/>
              </a:solidFill>
              <a:effectLst/>
            </a:endParaRPr>
          </a:p>
        </p:txBody>
      </p:sp>
      <p:sp>
        <p:nvSpPr>
          <p:cNvPr id="43" name="Rectangle 42">
            <a:extLst>
              <a:ext uri="{FF2B5EF4-FFF2-40B4-BE49-F238E27FC236}">
                <a16:creationId xmlns:a16="http://schemas.microsoft.com/office/drawing/2014/main" id="{0C008A2A-2FC0-4435-BFE7-A8F8B9D42799}"/>
              </a:ext>
            </a:extLst>
          </p:cNvPr>
          <p:cNvSpPr/>
          <p:nvPr/>
        </p:nvSpPr>
        <p:spPr bwMode="gray">
          <a:xfrm>
            <a:off x="7746061" y="6134534"/>
            <a:ext cx="2390767" cy="368500"/>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b="1" dirty="0">
                <a:solidFill>
                  <a:schemeClr val="tx1">
                    <a:lumMod val="50000"/>
                    <a:lumOff val="50000"/>
                  </a:schemeClr>
                </a:solidFill>
              </a:rPr>
              <a:t>After</a:t>
            </a:r>
            <a:r>
              <a:rPr lang="en-US" sz="900" dirty="0">
                <a:solidFill>
                  <a:schemeClr val="tx1">
                    <a:lumMod val="50000"/>
                    <a:lumOff val="50000"/>
                  </a:schemeClr>
                </a:solidFill>
              </a:rPr>
              <a:t> adding a new condition</a:t>
            </a:r>
            <a:endParaRPr lang="pt-PT" sz="900" dirty="0">
              <a:solidFill>
                <a:schemeClr val="tx1">
                  <a:lumMod val="50000"/>
                  <a:lumOff val="50000"/>
                </a:schemeClr>
              </a:solidFill>
            </a:endParaRPr>
          </a:p>
        </p:txBody>
      </p:sp>
      <p:grpSp>
        <p:nvGrpSpPr>
          <p:cNvPr id="53" name="Group 52">
            <a:extLst>
              <a:ext uri="{FF2B5EF4-FFF2-40B4-BE49-F238E27FC236}">
                <a16:creationId xmlns:a16="http://schemas.microsoft.com/office/drawing/2014/main" id="{D3458A4E-8D01-4252-A65C-77C154521E94}"/>
              </a:ext>
            </a:extLst>
          </p:cNvPr>
          <p:cNvGrpSpPr/>
          <p:nvPr/>
        </p:nvGrpSpPr>
        <p:grpSpPr>
          <a:xfrm>
            <a:off x="469900" y="2106791"/>
            <a:ext cx="10745172" cy="3801492"/>
            <a:chOff x="710227" y="2442807"/>
            <a:chExt cx="10745172" cy="3801492"/>
          </a:xfrm>
        </p:grpSpPr>
        <p:pic>
          <p:nvPicPr>
            <p:cNvPr id="3" name="Picture 2">
              <a:extLst>
                <a:ext uri="{FF2B5EF4-FFF2-40B4-BE49-F238E27FC236}">
                  <a16:creationId xmlns:a16="http://schemas.microsoft.com/office/drawing/2014/main" id="{11FA647B-830A-4596-A954-367C55D12341}"/>
                </a:ext>
              </a:extLst>
            </p:cNvPr>
            <p:cNvPicPr>
              <a:picLocks noChangeAspect="1"/>
            </p:cNvPicPr>
            <p:nvPr/>
          </p:nvPicPr>
          <p:blipFill>
            <a:blip r:embed="rId3"/>
            <a:stretch>
              <a:fillRect/>
            </a:stretch>
          </p:blipFill>
          <p:spPr>
            <a:xfrm>
              <a:off x="710227" y="3159472"/>
              <a:ext cx="1866336" cy="2100572"/>
            </a:xfrm>
            <a:prstGeom prst="rect">
              <a:avLst/>
            </a:prstGeom>
          </p:spPr>
        </p:pic>
        <p:pic>
          <p:nvPicPr>
            <p:cNvPr id="10" name="Picture 9">
              <a:extLst>
                <a:ext uri="{FF2B5EF4-FFF2-40B4-BE49-F238E27FC236}">
                  <a16:creationId xmlns:a16="http://schemas.microsoft.com/office/drawing/2014/main" id="{09C0E0DD-3C01-4D6A-9634-EB9CB2FF39F3}"/>
                </a:ext>
              </a:extLst>
            </p:cNvPr>
            <p:cNvPicPr>
              <a:picLocks noChangeAspect="1"/>
            </p:cNvPicPr>
            <p:nvPr/>
          </p:nvPicPr>
          <p:blipFill>
            <a:blip r:embed="rId4"/>
            <a:stretch>
              <a:fillRect/>
            </a:stretch>
          </p:blipFill>
          <p:spPr>
            <a:xfrm>
              <a:off x="2805747" y="2698412"/>
              <a:ext cx="1866336" cy="2979073"/>
            </a:xfrm>
            <a:prstGeom prst="rect">
              <a:avLst/>
            </a:prstGeom>
          </p:spPr>
        </p:pic>
        <p:cxnSp>
          <p:nvCxnSpPr>
            <p:cNvPr id="24" name="Straight Arrow Connector 23">
              <a:extLst>
                <a:ext uri="{FF2B5EF4-FFF2-40B4-BE49-F238E27FC236}">
                  <a16:creationId xmlns:a16="http://schemas.microsoft.com/office/drawing/2014/main" id="{9A8668BD-C470-423F-AD98-CC2439C31F20}"/>
                </a:ext>
              </a:extLst>
            </p:cNvPr>
            <p:cNvCxnSpPr>
              <a:cxnSpLocks/>
            </p:cNvCxnSpPr>
            <p:nvPr/>
          </p:nvCxnSpPr>
          <p:spPr>
            <a:xfrm>
              <a:off x="4769770" y="3949742"/>
              <a:ext cx="2095048"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83F9A18-40B7-47F4-9F72-1B2F3479EF6D}"/>
                </a:ext>
              </a:extLst>
            </p:cNvPr>
            <p:cNvSpPr/>
            <p:nvPr/>
          </p:nvSpPr>
          <p:spPr bwMode="gray">
            <a:xfrm>
              <a:off x="4901267" y="4003698"/>
              <a:ext cx="1422399" cy="368500"/>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If, add a new condition</a:t>
              </a:r>
              <a:endParaRPr lang="pt-PT" sz="900" dirty="0">
                <a:solidFill>
                  <a:schemeClr val="tx1">
                    <a:lumMod val="50000"/>
                    <a:lumOff val="50000"/>
                  </a:schemeClr>
                </a:solidFill>
              </a:endParaRPr>
            </a:p>
          </p:txBody>
        </p:sp>
        <p:pic>
          <p:nvPicPr>
            <p:cNvPr id="12" name="Picture 11">
              <a:extLst>
                <a:ext uri="{FF2B5EF4-FFF2-40B4-BE49-F238E27FC236}">
                  <a16:creationId xmlns:a16="http://schemas.microsoft.com/office/drawing/2014/main" id="{F54A9A0A-FBAC-4D3D-9063-73C214A08D6B}"/>
                </a:ext>
              </a:extLst>
            </p:cNvPr>
            <p:cNvPicPr>
              <a:picLocks noChangeAspect="1"/>
            </p:cNvPicPr>
            <p:nvPr/>
          </p:nvPicPr>
          <p:blipFill>
            <a:blip r:embed="rId5"/>
            <a:stretch>
              <a:fillRect/>
            </a:stretch>
          </p:blipFill>
          <p:spPr>
            <a:xfrm>
              <a:off x="6962506" y="2856310"/>
              <a:ext cx="2092832" cy="2821174"/>
            </a:xfrm>
            <a:prstGeom prst="rect">
              <a:avLst/>
            </a:prstGeom>
          </p:spPr>
        </p:pic>
        <p:pic>
          <p:nvPicPr>
            <p:cNvPr id="14" name="Picture 13">
              <a:extLst>
                <a:ext uri="{FF2B5EF4-FFF2-40B4-BE49-F238E27FC236}">
                  <a16:creationId xmlns:a16="http://schemas.microsoft.com/office/drawing/2014/main" id="{16CB0FBB-37E5-4BB3-8166-33A57DE3DE97}"/>
                </a:ext>
              </a:extLst>
            </p:cNvPr>
            <p:cNvPicPr>
              <a:picLocks noChangeAspect="1"/>
            </p:cNvPicPr>
            <p:nvPr/>
          </p:nvPicPr>
          <p:blipFill>
            <a:blip r:embed="rId6"/>
            <a:stretch>
              <a:fillRect/>
            </a:stretch>
          </p:blipFill>
          <p:spPr>
            <a:xfrm>
              <a:off x="9294610" y="2442807"/>
              <a:ext cx="2097446" cy="3735451"/>
            </a:xfrm>
            <a:prstGeom prst="rect">
              <a:avLst/>
            </a:prstGeom>
          </p:spPr>
        </p:pic>
        <p:sp>
          <p:nvSpPr>
            <p:cNvPr id="32" name="Rectangle 31">
              <a:extLst>
                <a:ext uri="{FF2B5EF4-FFF2-40B4-BE49-F238E27FC236}">
                  <a16:creationId xmlns:a16="http://schemas.microsoft.com/office/drawing/2014/main" id="{4DE6325A-E1B3-4D3D-AB7A-F71BF4D02BC4}"/>
                </a:ext>
              </a:extLst>
            </p:cNvPr>
            <p:cNvSpPr/>
            <p:nvPr/>
          </p:nvSpPr>
          <p:spPr bwMode="gray">
            <a:xfrm>
              <a:off x="7126781" y="5086058"/>
              <a:ext cx="1623518" cy="495300"/>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33" name="Rectangle 32">
              <a:extLst>
                <a:ext uri="{FF2B5EF4-FFF2-40B4-BE49-F238E27FC236}">
                  <a16:creationId xmlns:a16="http://schemas.microsoft.com/office/drawing/2014/main" id="{7B94832D-11B5-42AB-9500-A67F880D19E8}"/>
                </a:ext>
              </a:extLst>
            </p:cNvPr>
            <p:cNvSpPr/>
            <p:nvPr/>
          </p:nvSpPr>
          <p:spPr bwMode="gray">
            <a:xfrm>
              <a:off x="9219613" y="5086058"/>
              <a:ext cx="2235786" cy="662940"/>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nvGrpSpPr>
            <p:cNvPr id="45" name="Group 44">
              <a:extLst>
                <a:ext uri="{FF2B5EF4-FFF2-40B4-BE49-F238E27FC236}">
                  <a16:creationId xmlns:a16="http://schemas.microsoft.com/office/drawing/2014/main" id="{368B7C17-2A75-46C8-BDA3-9B7B3E866D56}"/>
                </a:ext>
              </a:extLst>
            </p:cNvPr>
            <p:cNvGrpSpPr/>
            <p:nvPr/>
          </p:nvGrpSpPr>
          <p:grpSpPr>
            <a:xfrm>
              <a:off x="7908935" y="5581358"/>
              <a:ext cx="2390775" cy="662941"/>
              <a:chOff x="7908935" y="5581358"/>
              <a:chExt cx="2390775" cy="662941"/>
            </a:xfrm>
          </p:grpSpPr>
          <p:cxnSp>
            <p:nvCxnSpPr>
              <p:cNvPr id="35" name="Straight Connector 34">
                <a:extLst>
                  <a:ext uri="{FF2B5EF4-FFF2-40B4-BE49-F238E27FC236}">
                    <a16:creationId xmlns:a16="http://schemas.microsoft.com/office/drawing/2014/main" id="{9EB73A45-F59F-4043-8D63-8D0786E931DF}"/>
                  </a:ext>
                </a:extLst>
              </p:cNvPr>
              <p:cNvCxnSpPr>
                <a:cxnSpLocks/>
              </p:cNvCxnSpPr>
              <p:nvPr/>
            </p:nvCxnSpPr>
            <p:spPr>
              <a:xfrm>
                <a:off x="7908935" y="5581358"/>
                <a:ext cx="0" cy="496708"/>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EEBBED3D-C584-4AC1-85A7-F2B2512BFF0A}"/>
                  </a:ext>
                </a:extLst>
              </p:cNvPr>
              <p:cNvGrpSpPr/>
              <p:nvPr/>
            </p:nvGrpSpPr>
            <p:grpSpPr>
              <a:xfrm>
                <a:off x="7908935" y="5748999"/>
                <a:ext cx="2390775" cy="495300"/>
                <a:chOff x="7822576" y="5425440"/>
                <a:chExt cx="2390775" cy="832485"/>
              </a:xfrm>
            </p:grpSpPr>
            <p:cxnSp>
              <p:nvCxnSpPr>
                <p:cNvPr id="36" name="Straight Connector 35">
                  <a:extLst>
                    <a:ext uri="{FF2B5EF4-FFF2-40B4-BE49-F238E27FC236}">
                      <a16:creationId xmlns:a16="http://schemas.microsoft.com/office/drawing/2014/main" id="{843E5313-B18D-463D-8DC9-6CA56A9513A3}"/>
                    </a:ext>
                  </a:extLst>
                </p:cNvPr>
                <p:cNvCxnSpPr>
                  <a:cxnSpLocks/>
                </p:cNvCxnSpPr>
                <p:nvPr/>
              </p:nvCxnSpPr>
              <p:spPr>
                <a:xfrm>
                  <a:off x="10213351" y="5425440"/>
                  <a:ext cx="0" cy="57531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214D97-57E5-4D9E-A902-D777F3D924EC}"/>
                    </a:ext>
                  </a:extLst>
                </p:cNvPr>
                <p:cNvCxnSpPr>
                  <a:cxnSpLocks/>
                </p:cNvCxnSpPr>
                <p:nvPr/>
              </p:nvCxnSpPr>
              <p:spPr>
                <a:xfrm flipH="1">
                  <a:off x="7822576" y="5978525"/>
                  <a:ext cx="2390775"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1083667-F749-47A1-9AA4-8109FA9D7AFF}"/>
                    </a:ext>
                  </a:extLst>
                </p:cNvPr>
                <p:cNvCxnSpPr>
                  <a:cxnSpLocks/>
                </p:cNvCxnSpPr>
                <p:nvPr/>
              </p:nvCxnSpPr>
              <p:spPr>
                <a:xfrm>
                  <a:off x="8855086" y="6000750"/>
                  <a:ext cx="0" cy="25717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44" name="Rectangle 43">
              <a:extLst>
                <a:ext uri="{FF2B5EF4-FFF2-40B4-BE49-F238E27FC236}">
                  <a16:creationId xmlns:a16="http://schemas.microsoft.com/office/drawing/2014/main" id="{9F78217D-49F4-4681-B430-2EA95F2AF463}"/>
                </a:ext>
              </a:extLst>
            </p:cNvPr>
            <p:cNvSpPr/>
            <p:nvPr/>
          </p:nvSpPr>
          <p:spPr bwMode="gray">
            <a:xfrm>
              <a:off x="710227" y="5863046"/>
              <a:ext cx="2851164" cy="368500"/>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b="1" dirty="0">
                  <a:solidFill>
                    <a:schemeClr val="tx1">
                      <a:lumMod val="50000"/>
                      <a:lumOff val="50000"/>
                    </a:schemeClr>
                  </a:solidFill>
                </a:rPr>
                <a:t>Before</a:t>
              </a:r>
              <a:r>
                <a:rPr lang="en-US" sz="900" dirty="0">
                  <a:solidFill>
                    <a:schemeClr val="tx1">
                      <a:lumMod val="50000"/>
                      <a:lumOff val="50000"/>
                    </a:schemeClr>
                  </a:solidFill>
                </a:rPr>
                <a:t> adding a new condition </a:t>
              </a:r>
              <a:endParaRPr lang="pt-PT" sz="900" dirty="0">
                <a:solidFill>
                  <a:schemeClr val="tx1">
                    <a:lumMod val="50000"/>
                    <a:lumOff val="50000"/>
                  </a:schemeClr>
                </a:solidFill>
              </a:endParaRPr>
            </a:p>
          </p:txBody>
        </p:sp>
        <p:grpSp>
          <p:nvGrpSpPr>
            <p:cNvPr id="46" name="Group 45">
              <a:extLst>
                <a:ext uri="{FF2B5EF4-FFF2-40B4-BE49-F238E27FC236}">
                  <a16:creationId xmlns:a16="http://schemas.microsoft.com/office/drawing/2014/main" id="{44011006-FDF9-40B0-9B4D-0411E461CA1B}"/>
                </a:ext>
              </a:extLst>
            </p:cNvPr>
            <p:cNvGrpSpPr/>
            <p:nvPr/>
          </p:nvGrpSpPr>
          <p:grpSpPr>
            <a:xfrm>
              <a:off x="1190888" y="5257203"/>
              <a:ext cx="2390775" cy="662942"/>
              <a:chOff x="7908935" y="5581358"/>
              <a:chExt cx="2390775" cy="662942"/>
            </a:xfrm>
          </p:grpSpPr>
          <p:cxnSp>
            <p:nvCxnSpPr>
              <p:cNvPr id="47" name="Straight Connector 46">
                <a:extLst>
                  <a:ext uri="{FF2B5EF4-FFF2-40B4-BE49-F238E27FC236}">
                    <a16:creationId xmlns:a16="http://schemas.microsoft.com/office/drawing/2014/main" id="{BCB458FF-BA01-4B87-B9E3-5F73F65B9757}"/>
                  </a:ext>
                </a:extLst>
              </p:cNvPr>
              <p:cNvCxnSpPr>
                <a:cxnSpLocks/>
              </p:cNvCxnSpPr>
              <p:nvPr/>
            </p:nvCxnSpPr>
            <p:spPr>
              <a:xfrm>
                <a:off x="7908935" y="5581358"/>
                <a:ext cx="0" cy="496708"/>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45915A2A-406B-4512-829C-62888A9E098F}"/>
                  </a:ext>
                </a:extLst>
              </p:cNvPr>
              <p:cNvGrpSpPr/>
              <p:nvPr/>
            </p:nvGrpSpPr>
            <p:grpSpPr>
              <a:xfrm>
                <a:off x="7908935" y="5905514"/>
                <a:ext cx="2390775" cy="338786"/>
                <a:chOff x="7822576" y="5688504"/>
                <a:chExt cx="2390775" cy="569421"/>
              </a:xfrm>
            </p:grpSpPr>
            <p:cxnSp>
              <p:nvCxnSpPr>
                <p:cNvPr id="49" name="Straight Connector 48">
                  <a:extLst>
                    <a:ext uri="{FF2B5EF4-FFF2-40B4-BE49-F238E27FC236}">
                      <a16:creationId xmlns:a16="http://schemas.microsoft.com/office/drawing/2014/main" id="{29BB51AB-2475-4D41-BBDC-F9C50168F48D}"/>
                    </a:ext>
                  </a:extLst>
                </p:cNvPr>
                <p:cNvCxnSpPr>
                  <a:cxnSpLocks/>
                </p:cNvCxnSpPr>
                <p:nvPr/>
              </p:nvCxnSpPr>
              <p:spPr>
                <a:xfrm>
                  <a:off x="10213351" y="5688504"/>
                  <a:ext cx="0" cy="312247"/>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6F8BF98-0889-42C2-A96B-532C59B3B730}"/>
                    </a:ext>
                  </a:extLst>
                </p:cNvPr>
                <p:cNvCxnSpPr>
                  <a:cxnSpLocks/>
                </p:cNvCxnSpPr>
                <p:nvPr/>
              </p:nvCxnSpPr>
              <p:spPr>
                <a:xfrm flipH="1">
                  <a:off x="7822576" y="5978525"/>
                  <a:ext cx="2390775"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C3C6A26-4438-4CF8-9C40-FEA204D9E446}"/>
                    </a:ext>
                  </a:extLst>
                </p:cNvPr>
                <p:cNvCxnSpPr>
                  <a:cxnSpLocks/>
                </p:cNvCxnSpPr>
                <p:nvPr/>
              </p:nvCxnSpPr>
              <p:spPr>
                <a:xfrm>
                  <a:off x="8855086" y="6000750"/>
                  <a:ext cx="0" cy="25717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817898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a:t>
            </a:r>
            <a:r>
              <a:rPr lang="en-US" dirty="0">
                <a:latin typeface="Verdana"/>
              </a:rPr>
              <a:t>: </a:t>
            </a:r>
            <a:r>
              <a:rPr lang="pt-PT" dirty="0" err="1">
                <a:latin typeface="Verdana"/>
              </a:rPr>
              <a:t>Simple</a:t>
            </a:r>
            <a:r>
              <a:rPr lang="pt-PT" dirty="0">
                <a:latin typeface="Verdana"/>
              </a:rPr>
              <a:t> Nodes</a:t>
            </a:r>
          </a:p>
          <a:p>
            <a:pPr>
              <a:defRPr/>
            </a:pPr>
            <a:endParaRPr lang="pt-PT" dirty="0">
              <a:latin typeface="Verdana"/>
            </a:endParaRP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515600" cy="830997"/>
          </a:xfrm>
          <a:prstGeom prst="rect">
            <a:avLst/>
          </a:prstGeom>
        </p:spPr>
        <p:txBody>
          <a:bodyPr wrap="square" lIns="0">
            <a:spAutoFit/>
          </a:bodyPr>
          <a:lstStyle/>
          <a:p>
            <a:pPr algn="l" fontAlgn="base"/>
            <a:r>
              <a:rPr lang="en-US" sz="1200" b="1" dirty="0">
                <a:solidFill>
                  <a:srgbClr val="388E5A"/>
                </a:solidFill>
              </a:rPr>
              <a:t>Copy Task</a:t>
            </a:r>
          </a:p>
          <a:p>
            <a:pPr fontAlgn="base"/>
            <a:r>
              <a:rPr lang="en-US" sz="1200" b="0" i="0" dirty="0">
                <a:solidFill>
                  <a:srgbClr val="071006"/>
                </a:solidFill>
                <a:effectLst/>
              </a:rPr>
              <a:t>This node allows you to create a new task in a process or state diagram, using the values in the current task. You may also copy the entire task or just a subset of the available fields. In the settings box, select the process you want to copy in </a:t>
            </a:r>
            <a:r>
              <a:rPr lang="en-US" sz="1200" b="1" i="0" dirty="0">
                <a:solidFill>
                  <a:srgbClr val="071006"/>
                </a:solidFill>
                <a:effectLst/>
              </a:rPr>
              <a:t>Basic Settings</a:t>
            </a:r>
            <a:r>
              <a:rPr lang="en-US" sz="1200" b="0" i="0" dirty="0">
                <a:solidFill>
                  <a:srgbClr val="071006"/>
                </a:solidFill>
                <a:effectLst/>
              </a:rPr>
              <a:t> &gt; </a:t>
            </a:r>
            <a:r>
              <a:rPr lang="en-US" sz="1200" b="1" i="0" dirty="0">
                <a:solidFill>
                  <a:srgbClr val="071006"/>
                </a:solidFill>
                <a:effectLst/>
              </a:rPr>
              <a:t>Alias or process</a:t>
            </a:r>
            <a:r>
              <a:rPr lang="en-US" sz="1200" b="0" i="0" dirty="0">
                <a:solidFill>
                  <a:srgbClr val="071006"/>
                </a:solidFill>
                <a:effectLst/>
              </a:rPr>
              <a:t> and add the reference of the task in the </a:t>
            </a:r>
            <a:r>
              <a:rPr lang="en-US" sz="1200" b="1" i="0" dirty="0">
                <a:solidFill>
                  <a:srgbClr val="071006"/>
                </a:solidFill>
                <a:effectLst/>
              </a:rPr>
              <a:t>Reference</a:t>
            </a:r>
            <a:r>
              <a:rPr lang="en-US" sz="1200" b="0" i="0" dirty="0">
                <a:solidFill>
                  <a:srgbClr val="071006"/>
                </a:solidFill>
                <a:effectLst/>
              </a:rPr>
              <a:t> input.</a:t>
            </a:r>
          </a:p>
        </p:txBody>
      </p:sp>
      <p:grpSp>
        <p:nvGrpSpPr>
          <p:cNvPr id="17" name="Group 16">
            <a:extLst>
              <a:ext uri="{FF2B5EF4-FFF2-40B4-BE49-F238E27FC236}">
                <a16:creationId xmlns:a16="http://schemas.microsoft.com/office/drawing/2014/main" id="{983F05D7-9318-4176-B74A-C99C6A5BDBEE}"/>
              </a:ext>
            </a:extLst>
          </p:cNvPr>
          <p:cNvGrpSpPr/>
          <p:nvPr/>
        </p:nvGrpSpPr>
        <p:grpSpPr>
          <a:xfrm>
            <a:off x="462831" y="2905596"/>
            <a:ext cx="11259269" cy="2756717"/>
            <a:chOff x="462831" y="2905596"/>
            <a:chExt cx="11259269" cy="2756717"/>
          </a:xfrm>
        </p:grpSpPr>
        <p:pic>
          <p:nvPicPr>
            <p:cNvPr id="4" name="Picture 3">
              <a:extLst>
                <a:ext uri="{FF2B5EF4-FFF2-40B4-BE49-F238E27FC236}">
                  <a16:creationId xmlns:a16="http://schemas.microsoft.com/office/drawing/2014/main" id="{C9FA61AA-C7A0-44AE-B02D-8865186131BD}"/>
                </a:ext>
              </a:extLst>
            </p:cNvPr>
            <p:cNvPicPr>
              <a:picLocks noChangeAspect="1"/>
            </p:cNvPicPr>
            <p:nvPr/>
          </p:nvPicPr>
          <p:blipFill>
            <a:blip r:embed="rId3"/>
            <a:stretch>
              <a:fillRect/>
            </a:stretch>
          </p:blipFill>
          <p:spPr>
            <a:xfrm>
              <a:off x="7592714" y="3065297"/>
              <a:ext cx="4129386" cy="2201345"/>
            </a:xfrm>
            <a:prstGeom prst="rect">
              <a:avLst/>
            </a:prstGeom>
          </p:spPr>
        </p:pic>
        <p:pic>
          <p:nvPicPr>
            <p:cNvPr id="12" name="Picture 11">
              <a:extLst>
                <a:ext uri="{FF2B5EF4-FFF2-40B4-BE49-F238E27FC236}">
                  <a16:creationId xmlns:a16="http://schemas.microsoft.com/office/drawing/2014/main" id="{DF99E8A8-B5BC-49D8-8A5B-0E3667D6AD4B}"/>
                </a:ext>
              </a:extLst>
            </p:cNvPr>
            <p:cNvPicPr>
              <a:picLocks noChangeAspect="1"/>
            </p:cNvPicPr>
            <p:nvPr/>
          </p:nvPicPr>
          <p:blipFill rotWithShape="1">
            <a:blip r:embed="rId4"/>
            <a:srcRect l="7662" t="15794" r="393" b="2724"/>
            <a:stretch/>
          </p:blipFill>
          <p:spPr>
            <a:xfrm>
              <a:off x="462831" y="3205045"/>
              <a:ext cx="2457450" cy="1921851"/>
            </a:xfrm>
            <a:prstGeom prst="rect">
              <a:avLst/>
            </a:prstGeom>
          </p:spPr>
        </p:pic>
        <p:pic>
          <p:nvPicPr>
            <p:cNvPr id="14" name="Picture 13">
              <a:extLst>
                <a:ext uri="{FF2B5EF4-FFF2-40B4-BE49-F238E27FC236}">
                  <a16:creationId xmlns:a16="http://schemas.microsoft.com/office/drawing/2014/main" id="{3E430C94-CB55-4893-B1FF-DDECA7ABD7F6}"/>
                </a:ext>
              </a:extLst>
            </p:cNvPr>
            <p:cNvPicPr>
              <a:picLocks noChangeAspect="1"/>
            </p:cNvPicPr>
            <p:nvPr/>
          </p:nvPicPr>
          <p:blipFill>
            <a:blip r:embed="rId5"/>
            <a:stretch>
              <a:fillRect/>
            </a:stretch>
          </p:blipFill>
          <p:spPr>
            <a:xfrm>
              <a:off x="4128531" y="2905596"/>
              <a:ext cx="2372262" cy="2756717"/>
            </a:xfrm>
            <a:prstGeom prst="rect">
              <a:avLst/>
            </a:prstGeom>
          </p:spPr>
        </p:pic>
        <p:cxnSp>
          <p:nvCxnSpPr>
            <p:cNvPr id="16" name="Straight Arrow Connector 15">
              <a:extLst>
                <a:ext uri="{FF2B5EF4-FFF2-40B4-BE49-F238E27FC236}">
                  <a16:creationId xmlns:a16="http://schemas.microsoft.com/office/drawing/2014/main" id="{23D1141E-F610-4E8E-94A7-4AF28BE32F3A}"/>
                </a:ext>
              </a:extLst>
            </p:cNvPr>
            <p:cNvCxnSpPr>
              <a:cxnSpLocks/>
            </p:cNvCxnSpPr>
            <p:nvPr/>
          </p:nvCxnSpPr>
          <p:spPr>
            <a:xfrm>
              <a:off x="2920281" y="4283955"/>
              <a:ext cx="94686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85A7ACD-894D-4E90-8844-9EC5956595B9}"/>
                </a:ext>
              </a:extLst>
            </p:cNvPr>
            <p:cNvCxnSpPr>
              <a:cxnSpLocks/>
            </p:cNvCxnSpPr>
            <p:nvPr/>
          </p:nvCxnSpPr>
          <p:spPr>
            <a:xfrm>
              <a:off x="6500793" y="4262609"/>
              <a:ext cx="94686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11AE757-07EA-47DF-85CC-FB305DC1C468}"/>
                </a:ext>
              </a:extLst>
            </p:cNvPr>
            <p:cNvSpPr/>
            <p:nvPr/>
          </p:nvSpPr>
          <p:spPr bwMode="gray">
            <a:xfrm>
              <a:off x="736002" y="4032503"/>
              <a:ext cx="414618" cy="266932"/>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20" name="Rectangle 19">
              <a:extLst>
                <a:ext uri="{FF2B5EF4-FFF2-40B4-BE49-F238E27FC236}">
                  <a16:creationId xmlns:a16="http://schemas.microsoft.com/office/drawing/2014/main" id="{5CE31D8C-7218-4DC0-AD47-0E5C64C8C017}"/>
                </a:ext>
              </a:extLst>
            </p:cNvPr>
            <p:cNvSpPr/>
            <p:nvPr/>
          </p:nvSpPr>
          <p:spPr bwMode="gray">
            <a:xfrm>
              <a:off x="1071198" y="3634739"/>
              <a:ext cx="620358" cy="207495"/>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21" name="Rectangle 20">
              <a:extLst>
                <a:ext uri="{FF2B5EF4-FFF2-40B4-BE49-F238E27FC236}">
                  <a16:creationId xmlns:a16="http://schemas.microsoft.com/office/drawing/2014/main" id="{973153A0-F3A4-4547-B263-FD7FAAE13A89}"/>
                </a:ext>
              </a:extLst>
            </p:cNvPr>
            <p:cNvSpPr/>
            <p:nvPr/>
          </p:nvSpPr>
          <p:spPr bwMode="gray">
            <a:xfrm>
              <a:off x="5135880" y="3733814"/>
              <a:ext cx="1364913" cy="1013442"/>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pic>
          <p:nvPicPr>
            <p:cNvPr id="22" name="Picture 2" descr="Cursor PNG, Cursor Transparent Background - FreeIconsPNG">
              <a:extLst>
                <a:ext uri="{FF2B5EF4-FFF2-40B4-BE49-F238E27FC236}">
                  <a16:creationId xmlns:a16="http://schemas.microsoft.com/office/drawing/2014/main" id="{7C974C45-B91D-407B-A7F4-8CF874E7CDB2}"/>
                </a:ext>
              </a:extLst>
            </p:cNvPr>
            <p:cNvPicPr>
              <a:picLocks noChangeAspect="1" noChangeArrowheads="1"/>
            </p:cNvPicPr>
            <p:nvPr/>
          </p:nvPicPr>
          <p:blipFill>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287548" y="4209306"/>
              <a:ext cx="136385" cy="14929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11437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a:t>
            </a:r>
            <a:r>
              <a:rPr lang="en-US" dirty="0">
                <a:latin typeface="Verdana"/>
              </a:rPr>
              <a:t>: </a:t>
            </a:r>
            <a:r>
              <a:rPr lang="pt-PT" dirty="0" err="1">
                <a:latin typeface="Verdana"/>
              </a:rPr>
              <a:t>Simple</a:t>
            </a:r>
            <a:r>
              <a:rPr lang="pt-PT" dirty="0">
                <a:latin typeface="Verdana"/>
              </a:rPr>
              <a:t> Nodes</a:t>
            </a:r>
          </a:p>
          <a:p>
            <a:pPr>
              <a:defRPr/>
            </a:pPr>
            <a:endParaRPr lang="pt-PT" dirty="0">
              <a:latin typeface="Verdana"/>
            </a:endParaRP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7161022" cy="3231654"/>
          </a:xfrm>
          <a:prstGeom prst="rect">
            <a:avLst/>
          </a:prstGeom>
        </p:spPr>
        <p:txBody>
          <a:bodyPr wrap="square" lIns="0">
            <a:spAutoFit/>
          </a:bodyPr>
          <a:lstStyle/>
          <a:p>
            <a:pPr algn="l" fontAlgn="base"/>
            <a:r>
              <a:rPr lang="en-US" sz="1200" b="1" dirty="0">
                <a:solidFill>
                  <a:srgbClr val="388E5A"/>
                </a:solidFill>
              </a:rPr>
              <a:t>Modify Task</a:t>
            </a:r>
          </a:p>
          <a:p>
            <a:pPr fontAlgn="base"/>
            <a:r>
              <a:rPr lang="en-US" sz="1200" b="0" i="0" dirty="0">
                <a:solidFill>
                  <a:srgbClr val="071006"/>
                </a:solidFill>
                <a:effectLst/>
              </a:rPr>
              <a:t>This node allows you to modify a separate task. The task being modified needs to have a </a:t>
            </a:r>
            <a:r>
              <a:rPr lang="en-US" sz="1200" b="1" i="0" dirty="0">
                <a:solidFill>
                  <a:srgbClr val="071006"/>
                </a:solidFill>
                <a:effectLst/>
              </a:rPr>
              <a:t>Waiting for Callback </a:t>
            </a:r>
            <a:r>
              <a:rPr lang="en-US" sz="1200" b="0" i="0" dirty="0">
                <a:solidFill>
                  <a:srgbClr val="071006"/>
                </a:solidFill>
                <a:effectLst/>
              </a:rPr>
              <a:t>node.</a:t>
            </a:r>
          </a:p>
          <a:p>
            <a:pPr fontAlgn="base"/>
            <a:endParaRPr lang="en-US" sz="1200" b="0" i="0" dirty="0">
              <a:solidFill>
                <a:srgbClr val="071006"/>
              </a:solidFill>
              <a:effectLst/>
            </a:endParaRPr>
          </a:p>
          <a:p>
            <a:pPr fontAlgn="base"/>
            <a:r>
              <a:rPr lang="en-US" sz="1200" b="0" i="0" dirty="0">
                <a:solidFill>
                  <a:srgbClr val="071006"/>
                </a:solidFill>
                <a:effectLst/>
              </a:rPr>
              <a:t>In the settings box select the process you want to modify </a:t>
            </a:r>
            <a:r>
              <a:rPr lang="en-US" sz="1200" b="1" i="0" dirty="0">
                <a:solidFill>
                  <a:srgbClr val="071006"/>
                </a:solidFill>
                <a:effectLst/>
              </a:rPr>
              <a:t>in Basic Settings </a:t>
            </a:r>
            <a:r>
              <a:rPr lang="en-US" sz="1200" b="0" i="0" dirty="0">
                <a:solidFill>
                  <a:srgbClr val="071006"/>
                </a:solidFill>
                <a:effectLst/>
              </a:rPr>
              <a:t>&gt; </a:t>
            </a:r>
            <a:r>
              <a:rPr lang="en-US" sz="1200" b="1" i="0" dirty="0">
                <a:solidFill>
                  <a:srgbClr val="071006"/>
                </a:solidFill>
                <a:effectLst/>
              </a:rPr>
              <a:t>Alias</a:t>
            </a:r>
            <a:r>
              <a:rPr lang="en-US" sz="1200" b="0" i="0" dirty="0">
                <a:solidFill>
                  <a:srgbClr val="071006"/>
                </a:solidFill>
                <a:effectLst/>
              </a:rPr>
              <a:t> </a:t>
            </a:r>
            <a:r>
              <a:rPr lang="en-US" sz="1200" b="1" i="0" dirty="0">
                <a:solidFill>
                  <a:srgbClr val="071006"/>
                </a:solidFill>
                <a:effectLst/>
              </a:rPr>
              <a:t>or process </a:t>
            </a:r>
            <a:r>
              <a:rPr lang="en-US" sz="1200" b="0" i="0" dirty="0">
                <a:solidFill>
                  <a:srgbClr val="071006"/>
                </a:solidFill>
                <a:effectLst/>
              </a:rPr>
              <a:t>and add the reference of the task in the </a:t>
            </a:r>
            <a:r>
              <a:rPr lang="en-US" sz="1200" b="1" i="0" dirty="0">
                <a:solidFill>
                  <a:srgbClr val="071006"/>
                </a:solidFill>
                <a:effectLst/>
              </a:rPr>
              <a:t>Reference</a:t>
            </a:r>
            <a:r>
              <a:rPr lang="en-US" sz="1200" b="0" i="0" dirty="0">
                <a:solidFill>
                  <a:srgbClr val="071006"/>
                </a:solidFill>
                <a:effectLst/>
              </a:rPr>
              <a:t> input. To set new parameters go to the </a:t>
            </a:r>
            <a:r>
              <a:rPr lang="en-US" sz="1200" b="1" i="0" dirty="0">
                <a:solidFill>
                  <a:srgbClr val="071006"/>
                </a:solidFill>
                <a:effectLst/>
              </a:rPr>
              <a:t>Parameters</a:t>
            </a:r>
            <a:r>
              <a:rPr lang="en-US" sz="1200" b="0" i="0" dirty="0">
                <a:solidFill>
                  <a:srgbClr val="071006"/>
                </a:solidFill>
                <a:effectLst/>
              </a:rPr>
              <a:t> section and add new values. This will overwrite any old parameters that the process had or create new ones.</a:t>
            </a:r>
          </a:p>
          <a:p>
            <a:pPr fontAlgn="base"/>
            <a:endParaRPr lang="en-US" sz="1200" dirty="0">
              <a:solidFill>
                <a:srgbClr val="071006"/>
              </a:solidFill>
            </a:endParaRPr>
          </a:p>
          <a:p>
            <a:pPr algn="l" fontAlgn="base"/>
            <a:r>
              <a:rPr lang="en-US" sz="1200" dirty="0">
                <a:solidFill>
                  <a:srgbClr val="071006"/>
                </a:solidFill>
              </a:rPr>
              <a:t>The task to be modified can be in any process or state diagram that has a </a:t>
            </a:r>
            <a:r>
              <a:rPr lang="en-US" sz="1200" dirty="0">
                <a:solidFill>
                  <a:srgbClr val="071006"/>
                </a:solidFill>
                <a:hlinkClick r:id="rId3">
                  <a:extLst>
                    <a:ext uri="{A12FA001-AC4F-418D-AE19-62706E023703}">
                      <ahyp:hlinkClr xmlns:ahyp="http://schemas.microsoft.com/office/drawing/2018/hyperlinkcolor" val="tx"/>
                    </a:ext>
                  </a:extLst>
                </a:hlinkClick>
              </a:rPr>
              <a:t>Waiting for Callback</a:t>
            </a:r>
            <a:r>
              <a:rPr lang="en-US" sz="1200" dirty="0">
                <a:solidFill>
                  <a:srgbClr val="071006"/>
                </a:solidFill>
              </a:rPr>
              <a:t> or Set State node and it needs to be specified by the reference ID.</a:t>
            </a:r>
          </a:p>
          <a:p>
            <a:pPr algn="l" fontAlgn="base"/>
            <a:endParaRPr lang="en-US" sz="1200" dirty="0">
              <a:solidFill>
                <a:srgbClr val="071006"/>
              </a:solidFill>
            </a:endParaRPr>
          </a:p>
          <a:p>
            <a:pPr algn="l" fontAlgn="base"/>
            <a:r>
              <a:rPr lang="en-US" sz="1200" dirty="0">
                <a:solidFill>
                  <a:srgbClr val="071006"/>
                </a:solidFill>
              </a:rPr>
              <a:t>The </a:t>
            </a:r>
            <a:r>
              <a:rPr lang="en-US" sz="1200" b="1" dirty="0">
                <a:solidFill>
                  <a:srgbClr val="071006"/>
                </a:solidFill>
              </a:rPr>
              <a:t>Synchronous callback </a:t>
            </a:r>
            <a:r>
              <a:rPr lang="en-US" sz="1200" dirty="0">
                <a:solidFill>
                  <a:srgbClr val="071006"/>
                </a:solidFill>
              </a:rPr>
              <a:t>option in the </a:t>
            </a:r>
            <a:r>
              <a:rPr lang="en-US" sz="1200" b="1" dirty="0">
                <a:solidFill>
                  <a:srgbClr val="071006"/>
                </a:solidFill>
              </a:rPr>
              <a:t>Additionally</a:t>
            </a:r>
            <a:r>
              <a:rPr lang="en-US" sz="1200" dirty="0">
                <a:solidFill>
                  <a:srgbClr val="071006"/>
                </a:solidFill>
              </a:rPr>
              <a:t> section allows you to detect when you are attempting to modify a task that is currently being modified. Enabling this option makes this node return an error when multiple modifications are being made to the same task at the same time.</a:t>
            </a:r>
          </a:p>
          <a:p>
            <a:pPr fontAlgn="base"/>
            <a:endParaRPr lang="en-US" sz="1200" b="0" i="0" dirty="0">
              <a:solidFill>
                <a:srgbClr val="071006"/>
              </a:solidFill>
              <a:effectLst/>
            </a:endParaRPr>
          </a:p>
        </p:txBody>
      </p:sp>
      <p:pic>
        <p:nvPicPr>
          <p:cNvPr id="23554" name="Picture 2" descr="The Modify Task node settings in MPO">
            <a:extLst>
              <a:ext uri="{FF2B5EF4-FFF2-40B4-BE49-F238E27FC236}">
                <a16:creationId xmlns:a16="http://schemas.microsoft.com/office/drawing/2014/main" id="{24839A56-6065-458F-85D8-402D2A09FE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3325" y="1216241"/>
            <a:ext cx="2456085" cy="5030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33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a:t>
            </a:r>
            <a:r>
              <a:rPr lang="en-US" dirty="0">
                <a:latin typeface="Verdana"/>
              </a:rPr>
              <a:t>: </a:t>
            </a:r>
            <a:r>
              <a:rPr lang="pt-PT" dirty="0" err="1">
                <a:latin typeface="Verdana"/>
              </a:rPr>
              <a:t>Simple</a:t>
            </a:r>
            <a:r>
              <a:rPr lang="pt-PT" dirty="0">
                <a:latin typeface="Verdana"/>
              </a:rPr>
              <a:t> Nodes</a:t>
            </a:r>
          </a:p>
          <a:p>
            <a:pPr>
              <a:defRPr/>
            </a:pPr>
            <a:endParaRPr lang="pt-PT" dirty="0">
              <a:latin typeface="Verdana"/>
            </a:endParaRP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7161022" cy="1938992"/>
          </a:xfrm>
          <a:prstGeom prst="rect">
            <a:avLst/>
          </a:prstGeom>
        </p:spPr>
        <p:txBody>
          <a:bodyPr wrap="square" lIns="0">
            <a:spAutoFit/>
          </a:bodyPr>
          <a:lstStyle/>
          <a:p>
            <a:pPr algn="l" fontAlgn="base"/>
            <a:r>
              <a:rPr lang="en-US" sz="1200" b="1" dirty="0">
                <a:solidFill>
                  <a:srgbClr val="388E5A"/>
                </a:solidFill>
              </a:rPr>
              <a:t>Waiting for Callback</a:t>
            </a:r>
          </a:p>
          <a:p>
            <a:pPr algn="l" fontAlgn="base"/>
            <a:endParaRPr lang="en-US" sz="1200" b="1" i="0" dirty="0">
              <a:solidFill>
                <a:srgbClr val="388E5A"/>
              </a:solidFill>
              <a:effectLst/>
            </a:endParaRPr>
          </a:p>
          <a:p>
            <a:pPr algn="l" fontAlgn="base"/>
            <a:r>
              <a:rPr lang="en-US" sz="1200" b="0" i="0" dirty="0">
                <a:solidFill>
                  <a:srgbClr val="071006"/>
                </a:solidFill>
                <a:effectLst/>
              </a:rPr>
              <a:t>Wait for a reply from a request made to an external system. This node freezes the task while waiting for a response and is a required component when using the Modify Task node. Your callback should be sent to the </a:t>
            </a:r>
            <a:r>
              <a:rPr lang="en-US" sz="1200" b="0" i="0" dirty="0" err="1">
                <a:solidFill>
                  <a:srgbClr val="071006"/>
                </a:solidFill>
                <a:effectLst/>
              </a:rPr>
              <a:t>Corezoid</a:t>
            </a:r>
            <a:r>
              <a:rPr lang="en-US" sz="1200" b="0" i="0" dirty="0">
                <a:solidFill>
                  <a:srgbClr val="071006"/>
                </a:solidFill>
                <a:effectLst/>
              </a:rPr>
              <a:t> URL shown in the node settings tab. Use </a:t>
            </a:r>
            <a:r>
              <a:rPr lang="en-US" sz="1200" b="1" i="0" dirty="0">
                <a:solidFill>
                  <a:srgbClr val="071006"/>
                </a:solidFill>
                <a:effectLst/>
              </a:rPr>
              <a:t>URL API callback &gt; </a:t>
            </a:r>
            <a:r>
              <a:rPr lang="en-US" sz="1200" b="1" i="0" dirty="0" err="1">
                <a:solidFill>
                  <a:srgbClr val="071006"/>
                </a:solidFill>
                <a:effectLst/>
              </a:rPr>
              <a:t>Corezoid</a:t>
            </a:r>
            <a:r>
              <a:rPr lang="en-US" sz="1200" b="1" i="0" dirty="0">
                <a:solidFill>
                  <a:srgbClr val="071006"/>
                </a:solidFill>
                <a:effectLst/>
              </a:rPr>
              <a:t> &gt; Copy </a:t>
            </a:r>
            <a:r>
              <a:rPr lang="en-US" sz="1200" b="0" i="0" dirty="0">
                <a:solidFill>
                  <a:srgbClr val="071006"/>
                </a:solidFill>
                <a:effectLst/>
              </a:rPr>
              <a:t>to copy this URL to your clipboard.</a:t>
            </a:r>
          </a:p>
          <a:p>
            <a:pPr algn="l" fontAlgn="base"/>
            <a:endParaRPr lang="en-US" sz="1200" dirty="0">
              <a:solidFill>
                <a:srgbClr val="071006"/>
              </a:solidFill>
            </a:endParaRPr>
          </a:p>
          <a:p>
            <a:pPr algn="l" fontAlgn="base"/>
            <a:r>
              <a:rPr lang="en-US" sz="1200" dirty="0">
                <a:solidFill>
                  <a:srgbClr val="071006"/>
                </a:solidFill>
              </a:rPr>
              <a:t>You can set the wait time for the node by changing the value under </a:t>
            </a:r>
            <a:r>
              <a:rPr lang="en-US" sz="1200" b="1" dirty="0">
                <a:solidFill>
                  <a:srgbClr val="071006"/>
                </a:solidFill>
              </a:rPr>
              <a:t>Additionally &gt; Limit the time of the task in the node.</a:t>
            </a:r>
          </a:p>
          <a:p>
            <a:pPr algn="l" fontAlgn="base"/>
            <a:endParaRPr lang="en-US" sz="1200" b="0" i="0" dirty="0">
              <a:solidFill>
                <a:srgbClr val="071006"/>
              </a:solidFill>
              <a:effectLst/>
            </a:endParaRPr>
          </a:p>
        </p:txBody>
      </p:sp>
      <p:pic>
        <p:nvPicPr>
          <p:cNvPr id="24578" name="Picture 2" descr="The settings for the Waiting for Callback node">
            <a:extLst>
              <a:ext uri="{FF2B5EF4-FFF2-40B4-BE49-F238E27FC236}">
                <a16:creationId xmlns:a16="http://schemas.microsoft.com/office/drawing/2014/main" id="{308A0422-CEFC-4D56-92B8-27FA7934D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8444" y="1227441"/>
            <a:ext cx="2452229" cy="5023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449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a:t>
            </a:r>
            <a:r>
              <a:rPr lang="en-US" dirty="0">
                <a:latin typeface="Verdana"/>
              </a:rPr>
              <a:t>: </a:t>
            </a:r>
            <a:r>
              <a:rPr lang="pt-PT" dirty="0" err="1">
                <a:latin typeface="Verdana"/>
              </a:rPr>
              <a:t>Simple</a:t>
            </a:r>
            <a:r>
              <a:rPr lang="pt-PT" dirty="0">
                <a:latin typeface="Verdana"/>
              </a:rPr>
              <a:t> Nodes</a:t>
            </a:r>
          </a:p>
          <a:p>
            <a:pPr>
              <a:defRPr/>
            </a:pPr>
            <a:endParaRPr lang="pt-PT" dirty="0">
              <a:latin typeface="Verdana"/>
            </a:endParaRP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922564" cy="2862322"/>
          </a:xfrm>
          <a:prstGeom prst="rect">
            <a:avLst/>
          </a:prstGeom>
        </p:spPr>
        <p:txBody>
          <a:bodyPr wrap="square" lIns="0">
            <a:spAutoFit/>
          </a:bodyPr>
          <a:lstStyle/>
          <a:p>
            <a:pPr algn="l" fontAlgn="base"/>
            <a:r>
              <a:rPr lang="en-US" sz="1200" b="1" dirty="0">
                <a:solidFill>
                  <a:srgbClr val="388E5A"/>
                </a:solidFill>
              </a:rPr>
              <a:t>Delay</a:t>
            </a:r>
          </a:p>
          <a:p>
            <a:pPr algn="l" fontAlgn="base"/>
            <a:endParaRPr lang="en-US" sz="1200" b="1" i="0" dirty="0">
              <a:solidFill>
                <a:srgbClr val="388E5A"/>
              </a:solidFill>
              <a:effectLst/>
            </a:endParaRPr>
          </a:p>
          <a:p>
            <a:pPr algn="l" fontAlgn="base"/>
            <a:r>
              <a:rPr lang="en-US" sz="1200" b="0" i="0" dirty="0">
                <a:solidFill>
                  <a:srgbClr val="071006"/>
                </a:solidFill>
                <a:effectLst/>
              </a:rPr>
              <a:t>This node delays a task at a specific point. The time interval for the delay can be set in seconds, minutes, hours or days and the delay cannot be less than five seconds.</a:t>
            </a:r>
          </a:p>
          <a:p>
            <a:pPr algn="l" fontAlgn="base"/>
            <a:endParaRPr lang="en-US" sz="1200" b="0" i="0" dirty="0">
              <a:solidFill>
                <a:srgbClr val="071006"/>
              </a:solidFill>
              <a:effectLst/>
            </a:endParaRPr>
          </a:p>
          <a:p>
            <a:pPr algn="l" fontAlgn="base"/>
            <a:r>
              <a:rPr lang="en-US" sz="1200" b="0" i="0" dirty="0">
                <a:solidFill>
                  <a:srgbClr val="071006"/>
                </a:solidFill>
                <a:effectLst/>
              </a:rPr>
              <a:t>Enter the numerical value or a parameter in the input box </a:t>
            </a:r>
            <a:r>
              <a:rPr lang="en-US" sz="1200" b="1" i="0" dirty="0">
                <a:solidFill>
                  <a:srgbClr val="071006"/>
                </a:solidFill>
                <a:effectLst/>
              </a:rPr>
              <a:t>below Limit the time of the task in the node</a:t>
            </a:r>
            <a:r>
              <a:rPr lang="en-US" sz="1200" b="0" i="0" dirty="0">
                <a:solidFill>
                  <a:srgbClr val="071006"/>
                </a:solidFill>
                <a:effectLst/>
              </a:rPr>
              <a:t> and change the time scale in the dropdown next to the input box. If you use a parameter, it must contain a date and time in the </a:t>
            </a:r>
            <a:r>
              <a:rPr lang="en-US" sz="1200" b="0" i="0" dirty="0" err="1">
                <a:solidFill>
                  <a:srgbClr val="071006"/>
                </a:solidFill>
                <a:effectLst/>
              </a:rPr>
              <a:t>unixtime</a:t>
            </a:r>
            <a:r>
              <a:rPr lang="en-US" sz="1200" b="0" i="0" dirty="0">
                <a:solidFill>
                  <a:srgbClr val="071006"/>
                </a:solidFill>
                <a:effectLst/>
              </a:rPr>
              <a:t> format plus the delay to add to this time. You may use the </a:t>
            </a:r>
            <a:r>
              <a:rPr lang="en-US" sz="1200" b="0" i="0" dirty="0">
                <a:solidFill>
                  <a:srgbClr val="388E5A"/>
                </a:solidFill>
                <a:effectLst/>
              </a:rPr>
              <a:t>$.</a:t>
            </a:r>
            <a:r>
              <a:rPr lang="en-US" sz="1200" b="0" i="0" dirty="0" err="1">
                <a:solidFill>
                  <a:srgbClr val="388E5A"/>
                </a:solidFill>
                <a:effectLst/>
              </a:rPr>
              <a:t>unixtime</a:t>
            </a:r>
            <a:r>
              <a:rPr lang="en-US" sz="1200" b="0" i="0" dirty="0">
                <a:solidFill>
                  <a:srgbClr val="388E5A"/>
                </a:solidFill>
                <a:effectLst/>
              </a:rPr>
              <a:t>() </a:t>
            </a:r>
            <a:r>
              <a:rPr lang="en-US" sz="1200" b="0" i="0" dirty="0">
                <a:solidFill>
                  <a:srgbClr val="071006"/>
                </a:solidFill>
                <a:effectLst/>
              </a:rPr>
              <a:t>function to get the current time.</a:t>
            </a:r>
          </a:p>
          <a:p>
            <a:pPr algn="l" fontAlgn="base"/>
            <a:endParaRPr lang="en-US" sz="1200" dirty="0">
              <a:solidFill>
                <a:srgbClr val="071006"/>
              </a:solidFill>
            </a:endParaRPr>
          </a:p>
          <a:p>
            <a:pPr fontAlgn="base"/>
            <a:r>
              <a:rPr lang="en-US" sz="1200" b="1" dirty="0">
                <a:solidFill>
                  <a:srgbClr val="388E5A"/>
                </a:solidFill>
              </a:rPr>
              <a:t>End</a:t>
            </a:r>
          </a:p>
          <a:p>
            <a:pPr fontAlgn="base"/>
            <a:r>
              <a:rPr lang="en-US" sz="1200" dirty="0">
                <a:solidFill>
                  <a:srgbClr val="071006"/>
                </a:solidFill>
              </a:rPr>
              <a:t>A node to end the process, which comes in two type: </a:t>
            </a:r>
            <a:r>
              <a:rPr lang="en-US" sz="1200" b="1" dirty="0">
                <a:solidFill>
                  <a:srgbClr val="071006"/>
                </a:solidFill>
              </a:rPr>
              <a:t>Error</a:t>
            </a:r>
            <a:r>
              <a:rPr lang="en-US" sz="1200" dirty="0">
                <a:solidFill>
                  <a:srgbClr val="071006"/>
                </a:solidFill>
              </a:rPr>
              <a:t> or </a:t>
            </a:r>
            <a:r>
              <a:rPr lang="en-US" sz="1200" b="1" dirty="0">
                <a:solidFill>
                  <a:srgbClr val="071006"/>
                </a:solidFill>
              </a:rPr>
              <a:t>Success</a:t>
            </a:r>
            <a:r>
              <a:rPr lang="en-US" sz="1200" dirty="0">
                <a:solidFill>
                  <a:srgbClr val="071006"/>
                </a:solidFill>
              </a:rPr>
              <a:t>. An </a:t>
            </a:r>
            <a:r>
              <a:rPr lang="en-US" sz="1200" b="1" dirty="0">
                <a:solidFill>
                  <a:srgbClr val="071006"/>
                </a:solidFill>
              </a:rPr>
              <a:t>End: Error </a:t>
            </a:r>
            <a:r>
              <a:rPr lang="en-US" sz="1200" dirty="0">
                <a:solidFill>
                  <a:srgbClr val="071006"/>
                </a:solidFill>
              </a:rPr>
              <a:t>node labels tasks that end with an error and </a:t>
            </a:r>
            <a:r>
              <a:rPr lang="en-US" sz="1200" b="1" dirty="0">
                <a:solidFill>
                  <a:srgbClr val="071006"/>
                </a:solidFill>
              </a:rPr>
              <a:t>End: Success </a:t>
            </a:r>
            <a:r>
              <a:rPr lang="en-US" sz="1200" dirty="0">
                <a:solidFill>
                  <a:srgbClr val="071006"/>
                </a:solidFill>
              </a:rPr>
              <a:t>nodes labels tasks that end successfully. Note that these nodes have no intrinsic meaning to the system and are used to label different outcomes.</a:t>
            </a:r>
          </a:p>
          <a:p>
            <a:pPr algn="l" fontAlgn="base"/>
            <a:endParaRPr lang="en-US" sz="1200" dirty="0">
              <a:solidFill>
                <a:srgbClr val="071006"/>
              </a:solidFill>
            </a:endParaRPr>
          </a:p>
          <a:p>
            <a:pPr algn="l" fontAlgn="base"/>
            <a:endParaRPr lang="en-US" sz="1200" b="0" i="0" dirty="0">
              <a:solidFill>
                <a:srgbClr val="071006"/>
              </a:solidFill>
              <a:effectLst/>
            </a:endParaRPr>
          </a:p>
        </p:txBody>
      </p:sp>
    </p:spTree>
    <p:extLst>
      <p:ext uri="{BB962C8B-B14F-4D97-AF65-F5344CB8AC3E}">
        <p14:creationId xmlns:p14="http://schemas.microsoft.com/office/powerpoint/2010/main" val="171685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a:t>
            </a:r>
            <a:r>
              <a:rPr lang="en-US" dirty="0">
                <a:latin typeface="Verdana"/>
              </a:rPr>
              <a:t>: </a:t>
            </a:r>
            <a:r>
              <a:rPr lang="pt-PT" dirty="0">
                <a:latin typeface="Verdana"/>
              </a:rPr>
              <a:t>Additional </a:t>
            </a:r>
            <a:r>
              <a:rPr lang="pt-PT" dirty="0" err="1">
                <a:latin typeface="Verdana"/>
              </a:rPr>
              <a:t>Settings</a:t>
            </a:r>
            <a:r>
              <a:rPr lang="pt-PT" dirty="0">
                <a:latin typeface="Verdana"/>
              </a:rPr>
              <a:t> for </a:t>
            </a:r>
            <a:r>
              <a:rPr lang="pt-PT" dirty="0" err="1">
                <a:latin typeface="Verdana"/>
              </a:rPr>
              <a:t>complex</a:t>
            </a:r>
            <a:endParaRPr lang="pt-PT" dirty="0">
              <a:latin typeface="Verdana"/>
            </a:endParaRPr>
          </a:p>
          <a:p>
            <a:pPr>
              <a:defRPr/>
            </a:pPr>
            <a:endParaRPr lang="pt-PT" dirty="0">
              <a:latin typeface="Verdana"/>
            </a:endParaRP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8533123" cy="2308324"/>
          </a:xfrm>
          <a:prstGeom prst="rect">
            <a:avLst/>
          </a:prstGeom>
        </p:spPr>
        <p:txBody>
          <a:bodyPr wrap="square" lIns="0">
            <a:spAutoFit/>
          </a:bodyPr>
          <a:lstStyle/>
          <a:p>
            <a:pPr algn="l" fontAlgn="base"/>
            <a:r>
              <a:rPr lang="en-US" sz="1200" dirty="0">
                <a:solidFill>
                  <a:srgbClr val="071006"/>
                </a:solidFill>
              </a:rPr>
              <a:t>Most complex processes make use of the </a:t>
            </a:r>
            <a:r>
              <a:rPr lang="en-US" sz="1200" b="1" dirty="0">
                <a:solidFill>
                  <a:srgbClr val="071006"/>
                </a:solidFill>
              </a:rPr>
              <a:t>Code</a:t>
            </a:r>
            <a:r>
              <a:rPr lang="en-US" sz="1200" dirty="0">
                <a:solidFill>
                  <a:srgbClr val="071006"/>
                </a:solidFill>
              </a:rPr>
              <a:t>, </a:t>
            </a:r>
            <a:r>
              <a:rPr lang="en-US" sz="1200" b="1" dirty="0">
                <a:solidFill>
                  <a:srgbClr val="071006"/>
                </a:solidFill>
              </a:rPr>
              <a:t>API Calls</a:t>
            </a:r>
            <a:r>
              <a:rPr lang="en-US" sz="1200" dirty="0">
                <a:solidFill>
                  <a:srgbClr val="071006"/>
                </a:solidFill>
              </a:rPr>
              <a:t>, </a:t>
            </a:r>
            <a:r>
              <a:rPr lang="en-US" sz="1200" b="1" dirty="0">
                <a:solidFill>
                  <a:srgbClr val="071006"/>
                </a:solidFill>
              </a:rPr>
              <a:t>Call Process</a:t>
            </a:r>
            <a:r>
              <a:rPr lang="en-US" sz="1200" dirty="0">
                <a:solidFill>
                  <a:srgbClr val="071006"/>
                </a:solidFill>
              </a:rPr>
              <a:t>, </a:t>
            </a:r>
            <a:r>
              <a:rPr lang="en-US" sz="1200" b="1" dirty="0">
                <a:solidFill>
                  <a:srgbClr val="071006"/>
                </a:solidFill>
              </a:rPr>
              <a:t>Reply to Process</a:t>
            </a:r>
            <a:r>
              <a:rPr lang="en-US" sz="1200" dirty="0">
                <a:solidFill>
                  <a:srgbClr val="071006"/>
                </a:solidFill>
              </a:rPr>
              <a:t>, </a:t>
            </a:r>
            <a:r>
              <a:rPr lang="en-US" sz="1200" b="1" dirty="0">
                <a:solidFill>
                  <a:srgbClr val="071006"/>
                </a:solidFill>
              </a:rPr>
              <a:t>Queue</a:t>
            </a:r>
            <a:r>
              <a:rPr lang="en-US" sz="1200" dirty="0">
                <a:solidFill>
                  <a:srgbClr val="071006"/>
                </a:solidFill>
              </a:rPr>
              <a:t>, and </a:t>
            </a:r>
            <a:r>
              <a:rPr lang="en-US" sz="1200" b="1" dirty="0">
                <a:solidFill>
                  <a:srgbClr val="071006"/>
                </a:solidFill>
              </a:rPr>
              <a:t>Get from Queue </a:t>
            </a:r>
            <a:r>
              <a:rPr lang="en-US" sz="1200" dirty="0">
                <a:solidFill>
                  <a:srgbClr val="071006"/>
                </a:solidFill>
              </a:rPr>
              <a:t>nodes. Their basic settings are described in the </a:t>
            </a:r>
            <a:r>
              <a:rPr lang="en-US" sz="1200" dirty="0">
                <a:solidFill>
                  <a:srgbClr val="071006"/>
                </a:solidFill>
                <a:hlinkClick r:id="rId3">
                  <a:extLst>
                    <a:ext uri="{A12FA001-AC4F-418D-AE19-62706E023703}">
                      <ahyp:hlinkClr xmlns:ahyp="http://schemas.microsoft.com/office/drawing/2018/hyperlinkcolor" val="tx"/>
                    </a:ext>
                  </a:extLst>
                </a:hlinkClick>
              </a:rPr>
              <a:t>Node Basics</a:t>
            </a:r>
            <a:r>
              <a:rPr lang="en-US" sz="1200" dirty="0">
                <a:solidFill>
                  <a:srgbClr val="071006"/>
                </a:solidFill>
              </a:rPr>
              <a:t> article and the information below only covers their unique settings.</a:t>
            </a:r>
          </a:p>
          <a:p>
            <a:pPr algn="l" fontAlgn="base"/>
            <a:endParaRPr lang="en-US" sz="1200" dirty="0">
              <a:solidFill>
                <a:srgbClr val="071006"/>
              </a:solidFill>
            </a:endParaRPr>
          </a:p>
          <a:p>
            <a:pPr algn="l" fontAlgn="base"/>
            <a:r>
              <a:rPr lang="en-US" sz="1200" b="1" dirty="0">
                <a:solidFill>
                  <a:srgbClr val="388E5A"/>
                </a:solidFill>
              </a:rPr>
              <a:t>Code</a:t>
            </a:r>
          </a:p>
          <a:p>
            <a:pPr algn="l" fontAlgn="base"/>
            <a:endParaRPr lang="en-US" sz="1200" b="1" i="0" dirty="0">
              <a:solidFill>
                <a:srgbClr val="388E5A"/>
              </a:solidFill>
              <a:effectLst/>
            </a:endParaRPr>
          </a:p>
          <a:p>
            <a:pPr algn="l" fontAlgn="base"/>
            <a:r>
              <a:rPr lang="en-US" sz="1200" b="0" i="0" dirty="0">
                <a:effectLst/>
              </a:rPr>
              <a:t>The </a:t>
            </a:r>
            <a:r>
              <a:rPr lang="en-US" sz="1200" b="1" i="0" dirty="0">
                <a:effectLst/>
              </a:rPr>
              <a:t>Code</a:t>
            </a:r>
            <a:r>
              <a:rPr lang="en-US" sz="1200" b="0" i="0" dirty="0">
                <a:effectLst/>
              </a:rPr>
              <a:t> node allows you to execute JavaScript or Erlang code within a node. It consists of a </a:t>
            </a:r>
            <a:r>
              <a:rPr lang="en-US" sz="1200" b="1" i="0" dirty="0">
                <a:effectLst/>
              </a:rPr>
              <a:t>Code</a:t>
            </a:r>
            <a:r>
              <a:rPr lang="en-US" sz="1200" b="0" i="0" dirty="0">
                <a:effectLst/>
              </a:rPr>
              <a:t> node, a </a:t>
            </a:r>
            <a:r>
              <a:rPr lang="en-US" sz="1200" b="0" i="0" u="sng" dirty="0">
                <a:effectLst/>
                <a:hlinkClick r:id="rId4">
                  <a:extLst>
                    <a:ext uri="{A12FA001-AC4F-418D-AE19-62706E023703}">
                      <ahyp:hlinkClr xmlns:ahyp="http://schemas.microsoft.com/office/drawing/2018/hyperlinkcolor" val="tx"/>
                    </a:ext>
                  </a:extLst>
                </a:hlinkClick>
              </a:rPr>
              <a:t>Delay</a:t>
            </a:r>
            <a:r>
              <a:rPr lang="en-US" sz="1200" b="0" i="0" dirty="0">
                <a:effectLst/>
              </a:rPr>
              <a:t> node and </a:t>
            </a:r>
            <a:r>
              <a:rPr lang="en-US" sz="1200" b="0" i="0" u="sng" dirty="0">
                <a:effectLst/>
                <a:hlinkClick r:id="rId5">
                  <a:extLst>
                    <a:ext uri="{A12FA001-AC4F-418D-AE19-62706E023703}">
                      <ahyp:hlinkClr xmlns:ahyp="http://schemas.microsoft.com/office/drawing/2018/hyperlinkcolor" val="tx"/>
                    </a:ext>
                  </a:extLst>
                </a:hlinkClick>
              </a:rPr>
              <a:t>Condition</a:t>
            </a:r>
            <a:r>
              <a:rPr lang="en-US" sz="1200" b="0" i="0" dirty="0">
                <a:effectLst/>
              </a:rPr>
              <a:t> node working together to run the code. The </a:t>
            </a:r>
            <a:r>
              <a:rPr lang="en-US" sz="1200" b="1" i="0" dirty="0">
                <a:effectLst/>
              </a:rPr>
              <a:t>Delay</a:t>
            </a:r>
            <a:r>
              <a:rPr lang="en-US" sz="1200" b="0" i="0" dirty="0">
                <a:effectLst/>
              </a:rPr>
              <a:t> node is used as a circuit breaker, to limit the time that your code can run, and the </a:t>
            </a:r>
            <a:r>
              <a:rPr lang="en-US" sz="1200" b="1" i="0" dirty="0">
                <a:effectLst/>
              </a:rPr>
              <a:t>Condition</a:t>
            </a:r>
            <a:r>
              <a:rPr lang="en-US" sz="1200" b="0" i="0" dirty="0">
                <a:effectLst/>
              </a:rPr>
              <a:t> node catches errors in your code.</a:t>
            </a:r>
          </a:p>
          <a:p>
            <a:pPr algn="l" fontAlgn="base"/>
            <a:r>
              <a:rPr lang="en-US" sz="1200" dirty="0"/>
              <a:t>We recommend working on your code in a code editor and pasting it into the node. The MPO UI offers only basic validation.</a:t>
            </a:r>
            <a:endParaRPr lang="en-US" sz="1200" dirty="0">
              <a:solidFill>
                <a:srgbClr val="071006"/>
              </a:solidFill>
            </a:endParaRPr>
          </a:p>
          <a:p>
            <a:pPr algn="l" fontAlgn="base"/>
            <a:endParaRPr lang="en-US" sz="1200" dirty="0">
              <a:solidFill>
                <a:srgbClr val="071006"/>
              </a:solidFill>
            </a:endParaRPr>
          </a:p>
        </p:txBody>
      </p:sp>
      <p:pic>
        <p:nvPicPr>
          <p:cNvPr id="26626" name="Picture 2" descr="The settings of the MPO Code node">
            <a:extLst>
              <a:ext uri="{FF2B5EF4-FFF2-40B4-BE49-F238E27FC236}">
                <a16:creationId xmlns:a16="http://schemas.microsoft.com/office/drawing/2014/main" id="{1E7DF39A-012D-4F1A-BADE-B380B77224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5142" y="1048578"/>
            <a:ext cx="2690199" cy="5510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233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a:t>
            </a:r>
            <a:r>
              <a:rPr lang="en-US" dirty="0">
                <a:latin typeface="Verdana"/>
              </a:rPr>
              <a:t>: </a:t>
            </a:r>
            <a:r>
              <a:rPr lang="pt-PT" dirty="0">
                <a:latin typeface="Verdana"/>
              </a:rPr>
              <a:t>Additional </a:t>
            </a:r>
            <a:r>
              <a:rPr lang="pt-PT" dirty="0" err="1">
                <a:latin typeface="Verdana"/>
              </a:rPr>
              <a:t>Settings</a:t>
            </a:r>
            <a:r>
              <a:rPr lang="pt-PT" dirty="0">
                <a:latin typeface="Verdana"/>
              </a:rPr>
              <a:t> for </a:t>
            </a:r>
            <a:r>
              <a:rPr lang="pt-PT" dirty="0" err="1">
                <a:latin typeface="Verdana"/>
              </a:rPr>
              <a:t>complex</a:t>
            </a:r>
            <a:endParaRPr lang="pt-PT" dirty="0">
              <a:latin typeface="Verdana"/>
            </a:endParaRPr>
          </a:p>
          <a:p>
            <a:pPr>
              <a:defRPr/>
            </a:pPr>
            <a:endParaRPr lang="pt-PT" dirty="0">
              <a:latin typeface="Verdana"/>
            </a:endParaRP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1259269" cy="276999"/>
          </a:xfrm>
          <a:prstGeom prst="rect">
            <a:avLst/>
          </a:prstGeom>
        </p:spPr>
        <p:txBody>
          <a:bodyPr wrap="square" lIns="0">
            <a:spAutoFit/>
          </a:bodyPr>
          <a:lstStyle/>
          <a:p>
            <a:pPr algn="l" fontAlgn="base"/>
            <a:r>
              <a:rPr lang="en-US" sz="1200" b="0" i="0" dirty="0">
                <a:solidFill>
                  <a:srgbClr val="071006"/>
                </a:solidFill>
                <a:effectLst/>
              </a:rPr>
              <a:t>Enter your code into the window provided. You can expand the window by clicking the </a:t>
            </a:r>
            <a:r>
              <a:rPr lang="en-US" sz="1200" b="0" i="0" dirty="0" err="1">
                <a:solidFill>
                  <a:srgbClr val="071006"/>
                </a:solidFill>
                <a:effectLst/>
              </a:rPr>
              <a:t>fullscreen</a:t>
            </a:r>
            <a:r>
              <a:rPr lang="en-US" sz="1200" b="0" i="0" dirty="0">
                <a:solidFill>
                  <a:srgbClr val="071006"/>
                </a:solidFill>
                <a:effectLst/>
              </a:rPr>
              <a:t> icon in the corner of the code window.</a:t>
            </a:r>
            <a:endParaRPr lang="en-US" sz="1200" dirty="0"/>
          </a:p>
        </p:txBody>
      </p:sp>
      <p:grpSp>
        <p:nvGrpSpPr>
          <p:cNvPr id="2" name="Group 1">
            <a:extLst>
              <a:ext uri="{FF2B5EF4-FFF2-40B4-BE49-F238E27FC236}">
                <a16:creationId xmlns:a16="http://schemas.microsoft.com/office/drawing/2014/main" id="{E7F66951-D189-40A1-A501-367DA7496FE1}"/>
              </a:ext>
            </a:extLst>
          </p:cNvPr>
          <p:cNvGrpSpPr/>
          <p:nvPr/>
        </p:nvGrpSpPr>
        <p:grpSpPr>
          <a:xfrm>
            <a:off x="611374" y="2051776"/>
            <a:ext cx="10689635" cy="3861630"/>
            <a:chOff x="614909" y="2051776"/>
            <a:chExt cx="10689635" cy="3861630"/>
          </a:xfrm>
        </p:grpSpPr>
        <p:pic>
          <p:nvPicPr>
            <p:cNvPr id="27650" name="Picture 2" descr="The expanded Code Editor">
              <a:extLst>
                <a:ext uri="{FF2B5EF4-FFF2-40B4-BE49-F238E27FC236}">
                  <a16:creationId xmlns:a16="http://schemas.microsoft.com/office/drawing/2014/main" id="{B0520D71-D3C2-48D4-9268-D2402D98F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2268" y="2051776"/>
              <a:ext cx="6622276" cy="35655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The settings of the MPO Code node">
              <a:extLst>
                <a:ext uri="{FF2B5EF4-FFF2-40B4-BE49-F238E27FC236}">
                  <a16:creationId xmlns:a16="http://schemas.microsoft.com/office/drawing/2014/main" id="{FC1E3CE0-C40D-4CA9-B734-5C38FB12DC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t="2382" r="-2128"/>
            <a:stretch/>
          </p:blipFill>
          <p:spPr bwMode="auto">
            <a:xfrm>
              <a:off x="614909" y="2051776"/>
              <a:ext cx="1972311" cy="38616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8C088952-95C1-41FF-8E91-60CC8BECA9DB}"/>
                </a:ext>
              </a:extLst>
            </p:cNvPr>
            <p:cNvCxnSpPr>
              <a:cxnSpLocks/>
            </p:cNvCxnSpPr>
            <p:nvPr/>
          </p:nvCxnSpPr>
          <p:spPr>
            <a:xfrm>
              <a:off x="2587220" y="3741210"/>
              <a:ext cx="2095048"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0C25D4A-E387-4E56-85FC-876139FFB051}"/>
                </a:ext>
              </a:extLst>
            </p:cNvPr>
            <p:cNvSpPr/>
            <p:nvPr/>
          </p:nvSpPr>
          <p:spPr bwMode="gray">
            <a:xfrm>
              <a:off x="2156079" y="3603367"/>
              <a:ext cx="247516" cy="205036"/>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spTree>
    <p:extLst>
      <p:ext uri="{BB962C8B-B14F-4D97-AF65-F5344CB8AC3E}">
        <p14:creationId xmlns:p14="http://schemas.microsoft.com/office/powerpoint/2010/main" val="4189594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a:t>
            </a:r>
            <a:r>
              <a:rPr lang="en-US" dirty="0">
                <a:latin typeface="Verdana"/>
              </a:rPr>
              <a:t>: </a:t>
            </a:r>
            <a:r>
              <a:rPr lang="pt-PT" dirty="0">
                <a:latin typeface="Verdana"/>
              </a:rPr>
              <a:t>Additional </a:t>
            </a:r>
            <a:r>
              <a:rPr lang="pt-PT" dirty="0" err="1">
                <a:latin typeface="Verdana"/>
              </a:rPr>
              <a:t>Settings</a:t>
            </a:r>
            <a:r>
              <a:rPr lang="pt-PT" dirty="0">
                <a:latin typeface="Verdana"/>
              </a:rPr>
              <a:t> for </a:t>
            </a:r>
            <a:r>
              <a:rPr lang="pt-PT" dirty="0" err="1">
                <a:latin typeface="Verdana"/>
              </a:rPr>
              <a:t>complex</a:t>
            </a:r>
            <a:endParaRPr lang="pt-PT" dirty="0">
              <a:latin typeface="Verdana"/>
            </a:endParaRPr>
          </a:p>
          <a:p>
            <a:pPr>
              <a:defRPr/>
            </a:pPr>
            <a:endParaRPr lang="pt-PT" dirty="0">
              <a:latin typeface="Verdana"/>
            </a:endParaRP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954106" cy="1015663"/>
          </a:xfrm>
          <a:prstGeom prst="rect">
            <a:avLst/>
          </a:prstGeom>
        </p:spPr>
        <p:txBody>
          <a:bodyPr wrap="square" lIns="0">
            <a:spAutoFit/>
          </a:bodyPr>
          <a:lstStyle/>
          <a:p>
            <a:pPr algn="l" fontAlgn="base"/>
            <a:r>
              <a:rPr lang="en-US" sz="1200" b="1" dirty="0">
                <a:solidFill>
                  <a:srgbClr val="388E5A"/>
                </a:solidFill>
              </a:rPr>
              <a:t>API CALL</a:t>
            </a:r>
          </a:p>
          <a:p>
            <a:pPr algn="l" fontAlgn="base"/>
            <a:endParaRPr lang="en-US" sz="1200" b="1" i="0" dirty="0">
              <a:solidFill>
                <a:srgbClr val="388E5A"/>
              </a:solidFill>
              <a:effectLst/>
            </a:endParaRPr>
          </a:p>
          <a:p>
            <a:pPr algn="l" fontAlgn="base"/>
            <a:r>
              <a:rPr lang="en-US" sz="1200" b="0" i="0" dirty="0">
                <a:effectLst/>
              </a:rPr>
              <a:t>This node allows you to make API calls to external services using JSON, XML or SOAP. A </a:t>
            </a:r>
            <a:r>
              <a:rPr lang="en-US" sz="1200" b="1" i="0" dirty="0">
                <a:effectLst/>
              </a:rPr>
              <a:t>Delay</a:t>
            </a:r>
            <a:r>
              <a:rPr lang="en-US" sz="1200" b="0" i="0" dirty="0">
                <a:effectLst/>
              </a:rPr>
              <a:t> and a </a:t>
            </a:r>
            <a:r>
              <a:rPr lang="en-US" sz="1200" b="1" i="0" dirty="0">
                <a:effectLst/>
              </a:rPr>
              <a:t>Condition</a:t>
            </a:r>
            <a:r>
              <a:rPr lang="en-US" sz="1200" b="0" i="0" dirty="0">
                <a:effectLst/>
              </a:rPr>
              <a:t> node are included automatically when you add an </a:t>
            </a:r>
            <a:r>
              <a:rPr lang="en-US" sz="1200" b="1" i="0" dirty="0">
                <a:effectLst/>
              </a:rPr>
              <a:t>API Call</a:t>
            </a:r>
            <a:r>
              <a:rPr lang="en-US" sz="1200" b="0" i="0" dirty="0">
                <a:effectLst/>
              </a:rPr>
              <a:t> node. These nodes handle errors that may arise when making calls. The Condition node determines the type of error returned and depending on the error, continues to either the Delay node to try again or ends the task with an error.</a:t>
            </a:r>
            <a:endParaRPr lang="en-US" sz="1200" dirty="0"/>
          </a:p>
        </p:txBody>
      </p:sp>
      <p:graphicFrame>
        <p:nvGraphicFramePr>
          <p:cNvPr id="28" name="Table 6">
            <a:extLst>
              <a:ext uri="{FF2B5EF4-FFF2-40B4-BE49-F238E27FC236}">
                <a16:creationId xmlns:a16="http://schemas.microsoft.com/office/drawing/2014/main" id="{95F91774-1C96-482C-ADB5-A6F3C6B8EAAF}"/>
              </a:ext>
            </a:extLst>
          </p:cNvPr>
          <p:cNvGraphicFramePr>
            <a:graphicFrameLocks noGrp="1"/>
          </p:cNvGraphicFramePr>
          <p:nvPr>
            <p:extLst>
              <p:ext uri="{D42A27DB-BD31-4B8C-83A1-F6EECF244321}">
                <p14:modId xmlns:p14="http://schemas.microsoft.com/office/powerpoint/2010/main" val="1341123347"/>
              </p:ext>
            </p:extLst>
          </p:nvPr>
        </p:nvGraphicFramePr>
        <p:xfrm>
          <a:off x="6980686" y="4203829"/>
          <a:ext cx="4741414" cy="1723275"/>
        </p:xfrm>
        <a:graphic>
          <a:graphicData uri="http://schemas.openxmlformats.org/drawingml/2006/table">
            <a:tbl>
              <a:tblPr firstRow="1" bandRow="1">
                <a:tableStyleId>{5C22544A-7EE6-4342-B048-85BDC9FD1C3A}</a:tableStyleId>
              </a:tblPr>
              <a:tblGrid>
                <a:gridCol w="1161828">
                  <a:extLst>
                    <a:ext uri="{9D8B030D-6E8A-4147-A177-3AD203B41FA5}">
                      <a16:colId xmlns:a16="http://schemas.microsoft.com/office/drawing/2014/main" val="1867208567"/>
                    </a:ext>
                  </a:extLst>
                </a:gridCol>
                <a:gridCol w="2795452">
                  <a:extLst>
                    <a:ext uri="{9D8B030D-6E8A-4147-A177-3AD203B41FA5}">
                      <a16:colId xmlns:a16="http://schemas.microsoft.com/office/drawing/2014/main" val="1127823400"/>
                    </a:ext>
                  </a:extLst>
                </a:gridCol>
                <a:gridCol w="784134">
                  <a:extLst>
                    <a:ext uri="{9D8B030D-6E8A-4147-A177-3AD203B41FA5}">
                      <a16:colId xmlns:a16="http://schemas.microsoft.com/office/drawing/2014/main" val="1719974776"/>
                    </a:ext>
                  </a:extLst>
                </a:gridCol>
              </a:tblGrid>
              <a:tr h="217371">
                <a:tc>
                  <a:txBody>
                    <a:bodyPr/>
                    <a:lstStyle/>
                    <a:p>
                      <a:r>
                        <a:rPr lang="pt-PT" sz="900" kern="1200" dirty="0">
                          <a:solidFill>
                            <a:srgbClr val="B1B1B1"/>
                          </a:solidFill>
                          <a:latin typeface="+mn-lt"/>
                          <a:ea typeface="+mn-ea"/>
                          <a:cs typeface="+mn-cs"/>
                        </a:rPr>
                        <a:t>Option</a:t>
                      </a:r>
                    </a:p>
                  </a:txBody>
                  <a:tcPr>
                    <a:lnB w="12700" cap="flat" cmpd="sng" algn="ctr">
                      <a:solidFill>
                        <a:schemeClr val="accent1"/>
                      </a:solidFill>
                      <a:prstDash val="solid"/>
                      <a:round/>
                      <a:headEnd type="none" w="med" len="med"/>
                      <a:tailEnd type="none" w="med" len="med"/>
                    </a:lnB>
                    <a:noFill/>
                  </a:tcPr>
                </a:tc>
                <a:tc>
                  <a:txBody>
                    <a:bodyPr/>
                    <a:lstStyle/>
                    <a:p>
                      <a:r>
                        <a:rPr lang="pt-PT" sz="900" kern="1200" dirty="0">
                          <a:solidFill>
                            <a:srgbClr val="B1B1B1"/>
                          </a:solidFill>
                          <a:latin typeface="+mn-lt"/>
                          <a:ea typeface="+mn-ea"/>
                          <a:cs typeface="+mn-cs"/>
                        </a:rPr>
                        <a:t>Value</a:t>
                      </a:r>
                    </a:p>
                  </a:txBody>
                  <a:tcPr>
                    <a:lnB w="12700" cap="flat" cmpd="sng" algn="ctr">
                      <a:solidFill>
                        <a:schemeClr val="accent1"/>
                      </a:solidFill>
                      <a:prstDash val="solid"/>
                      <a:round/>
                      <a:headEnd type="none" w="med" len="med"/>
                      <a:tailEnd type="none" w="med" len="med"/>
                    </a:lnB>
                    <a:noFill/>
                  </a:tcPr>
                </a:tc>
                <a:tc>
                  <a:txBody>
                    <a:bodyPr/>
                    <a:lstStyle/>
                    <a:p>
                      <a:r>
                        <a:rPr lang="pt-PT" sz="900" kern="1200" dirty="0" err="1">
                          <a:solidFill>
                            <a:srgbClr val="B1B1B1"/>
                          </a:solidFill>
                          <a:latin typeface="+mn-lt"/>
                          <a:ea typeface="+mn-ea"/>
                          <a:cs typeface="+mn-cs"/>
                        </a:rPr>
                        <a:t>Required</a:t>
                      </a:r>
                      <a:endParaRPr lang="pt-PT" sz="900" kern="1200" dirty="0">
                        <a:solidFill>
                          <a:srgbClr val="B1B1B1"/>
                        </a:solidFill>
                        <a:latin typeface="+mn-lt"/>
                        <a:ea typeface="+mn-ea"/>
                        <a:cs typeface="+mn-cs"/>
                      </a:endParaRPr>
                    </a:p>
                  </a:txBody>
                  <a:tcP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169477990"/>
                  </a:ext>
                </a:extLst>
              </a:tr>
              <a:tr h="330585">
                <a:tc>
                  <a:txBody>
                    <a:bodyPr/>
                    <a:lstStyle/>
                    <a:p>
                      <a:r>
                        <a:rPr lang="pt-PT" sz="900" kern="1200" dirty="0">
                          <a:solidFill>
                            <a:srgbClr val="B1B1B1"/>
                          </a:solidFill>
                          <a:latin typeface="+mn-lt"/>
                          <a:ea typeface="+mn-ea"/>
                          <a:cs typeface="+mn-cs"/>
                        </a:rPr>
                        <a:t>URL</a:t>
                      </a:r>
                    </a:p>
                  </a:txBody>
                  <a:tcPr>
                    <a:lnT w="12700" cap="flat" cmpd="sng" algn="ctr">
                      <a:solidFill>
                        <a:schemeClr val="accent1"/>
                      </a:solidFill>
                      <a:prstDash val="solid"/>
                      <a:round/>
                      <a:headEnd type="none" w="med" len="med"/>
                      <a:tailEnd type="none" w="med" len="med"/>
                    </a:lnT>
                    <a:noFill/>
                  </a:tcPr>
                </a:tc>
                <a:tc>
                  <a:txBody>
                    <a:bodyPr/>
                    <a:lstStyle/>
                    <a:p>
                      <a:r>
                        <a:rPr lang="pt-PT" sz="900" kern="1200" dirty="0">
                          <a:solidFill>
                            <a:srgbClr val="B1B1B1"/>
                          </a:solidFill>
                          <a:latin typeface="+mn-lt"/>
                          <a:ea typeface="+mn-ea"/>
                          <a:cs typeface="+mn-cs"/>
                        </a:rPr>
                        <a:t>URL beginning with https:// or http://</a:t>
                      </a:r>
                    </a:p>
                  </a:txBody>
                  <a:tcPr>
                    <a:lnT w="12700" cap="flat" cmpd="sng" algn="ctr">
                      <a:solidFill>
                        <a:schemeClr val="accent1"/>
                      </a:solidFill>
                      <a:prstDash val="solid"/>
                      <a:round/>
                      <a:headEnd type="none" w="med" len="med"/>
                      <a:tailEnd type="none" w="med" len="med"/>
                    </a:lnT>
                    <a:noFill/>
                  </a:tcPr>
                </a:tc>
                <a:tc>
                  <a:txBody>
                    <a:bodyPr/>
                    <a:lstStyle/>
                    <a:p>
                      <a:pPr algn="ctr"/>
                      <a:r>
                        <a:rPr lang="pt-PT" sz="900" kern="1200" dirty="0" err="1">
                          <a:solidFill>
                            <a:srgbClr val="B1B1B1"/>
                          </a:solidFill>
                          <a:latin typeface="+mn-lt"/>
                          <a:ea typeface="+mn-ea"/>
                          <a:cs typeface="+mn-cs"/>
                        </a:rPr>
                        <a:t>yes</a:t>
                      </a:r>
                      <a:endParaRPr lang="pt-PT" sz="900" kern="1200" dirty="0">
                        <a:solidFill>
                          <a:srgbClr val="B1B1B1"/>
                        </a:solidFill>
                        <a:latin typeface="+mn-lt"/>
                        <a:ea typeface="+mn-ea"/>
                        <a:cs typeface="+mn-cs"/>
                      </a:endParaRPr>
                    </a:p>
                  </a:txBody>
                  <a:tcP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1448121415"/>
                  </a:ext>
                </a:extLst>
              </a:tr>
              <a:tr h="330585">
                <a:tc>
                  <a:txBody>
                    <a:bodyPr/>
                    <a:lstStyle/>
                    <a:p>
                      <a:r>
                        <a:rPr lang="pt-PT" sz="900" kern="1200" dirty="0">
                          <a:solidFill>
                            <a:srgbClr val="B1B1B1"/>
                          </a:solidFill>
                          <a:latin typeface="+mn-lt"/>
                          <a:ea typeface="+mn-ea"/>
                          <a:cs typeface="+mn-cs"/>
                        </a:rPr>
                        <a:t>Request </a:t>
                      </a:r>
                      <a:r>
                        <a:rPr lang="pt-PT" sz="900" kern="1200" dirty="0" err="1">
                          <a:solidFill>
                            <a:srgbClr val="B1B1B1"/>
                          </a:solidFill>
                          <a:latin typeface="+mn-lt"/>
                          <a:ea typeface="+mn-ea"/>
                          <a:cs typeface="+mn-cs"/>
                        </a:rPr>
                        <a:t>format</a:t>
                      </a:r>
                      <a:endParaRPr lang="pt-PT" sz="900" kern="1200" dirty="0">
                        <a:solidFill>
                          <a:srgbClr val="B1B1B1"/>
                        </a:solidFill>
                        <a:latin typeface="+mn-lt"/>
                        <a:ea typeface="+mn-ea"/>
                        <a:cs typeface="+mn-cs"/>
                      </a:endParaRPr>
                    </a:p>
                  </a:txBody>
                  <a:tcPr>
                    <a:noFill/>
                  </a:tcPr>
                </a:tc>
                <a:tc>
                  <a:txBody>
                    <a:bodyPr/>
                    <a:lstStyle/>
                    <a:p>
                      <a:r>
                        <a:rPr lang="pt-PT" sz="900" kern="1200" dirty="0" err="1">
                          <a:solidFill>
                            <a:srgbClr val="B1B1B1"/>
                          </a:solidFill>
                          <a:latin typeface="+mn-lt"/>
                          <a:ea typeface="+mn-ea"/>
                          <a:cs typeface="+mn-cs"/>
                        </a:rPr>
                        <a:t>Default</a:t>
                      </a:r>
                      <a:r>
                        <a:rPr lang="pt-PT" sz="900" kern="1200" dirty="0">
                          <a:solidFill>
                            <a:srgbClr val="B1B1B1"/>
                          </a:solidFill>
                          <a:latin typeface="+mn-lt"/>
                          <a:ea typeface="+mn-ea"/>
                          <a:cs typeface="+mn-cs"/>
                        </a:rPr>
                        <a:t>, </a:t>
                      </a:r>
                      <a:r>
                        <a:rPr lang="pt-PT" sz="900" kern="1200" dirty="0" err="1">
                          <a:solidFill>
                            <a:srgbClr val="B1B1B1"/>
                          </a:solidFill>
                          <a:latin typeface="+mn-lt"/>
                          <a:ea typeface="+mn-ea"/>
                          <a:cs typeface="+mn-cs"/>
                        </a:rPr>
                        <a:t>Corezoid</a:t>
                      </a:r>
                      <a:r>
                        <a:rPr lang="pt-PT" sz="900" kern="1200" dirty="0">
                          <a:solidFill>
                            <a:srgbClr val="B1B1B1"/>
                          </a:solidFill>
                          <a:latin typeface="+mn-lt"/>
                          <a:ea typeface="+mn-ea"/>
                          <a:cs typeface="+mn-cs"/>
                        </a:rPr>
                        <a:t> or </a:t>
                      </a:r>
                      <a:r>
                        <a:rPr lang="pt-PT" sz="900" kern="1200" dirty="0" err="1">
                          <a:solidFill>
                            <a:srgbClr val="B1B1B1"/>
                          </a:solidFill>
                          <a:latin typeface="+mn-lt"/>
                          <a:ea typeface="+mn-ea"/>
                          <a:cs typeface="+mn-cs"/>
                        </a:rPr>
                        <a:t>Raw</a:t>
                      </a:r>
                      <a:endParaRPr lang="pt-PT" sz="900" kern="1200" dirty="0">
                        <a:solidFill>
                          <a:srgbClr val="B1B1B1"/>
                        </a:solidFill>
                        <a:latin typeface="+mn-lt"/>
                        <a:ea typeface="+mn-ea"/>
                        <a:cs typeface="+mn-cs"/>
                      </a:endParaRPr>
                    </a:p>
                  </a:txBody>
                  <a:tcPr>
                    <a:noFill/>
                  </a:tcPr>
                </a:tc>
                <a:tc>
                  <a:txBody>
                    <a:bodyPr/>
                    <a:lstStyle/>
                    <a:p>
                      <a:pPr algn="ctr"/>
                      <a:r>
                        <a:rPr lang="pt-PT" sz="900" kern="1200" dirty="0" err="1">
                          <a:solidFill>
                            <a:srgbClr val="B1B1B1"/>
                          </a:solidFill>
                          <a:latin typeface="+mn-lt"/>
                          <a:ea typeface="+mn-ea"/>
                          <a:cs typeface="+mn-cs"/>
                        </a:rPr>
                        <a:t>yes</a:t>
                      </a:r>
                      <a:endParaRPr lang="pt-PT" sz="900" kern="1200" dirty="0">
                        <a:solidFill>
                          <a:srgbClr val="B1B1B1"/>
                        </a:solidFill>
                        <a:latin typeface="+mn-lt"/>
                        <a:ea typeface="+mn-ea"/>
                        <a:cs typeface="+mn-cs"/>
                      </a:endParaRPr>
                    </a:p>
                  </a:txBody>
                  <a:tcPr>
                    <a:noFill/>
                  </a:tcPr>
                </a:tc>
                <a:extLst>
                  <a:ext uri="{0D108BD9-81ED-4DB2-BD59-A6C34878D82A}">
                    <a16:rowId xmlns:a16="http://schemas.microsoft.com/office/drawing/2014/main" val="1837702790"/>
                  </a:ext>
                </a:extLst>
              </a:tr>
              <a:tr h="330585">
                <a:tc>
                  <a:txBody>
                    <a:bodyPr/>
                    <a:lstStyle/>
                    <a:p>
                      <a:r>
                        <a:rPr lang="pt-PT" sz="900" kern="1200" dirty="0">
                          <a:solidFill>
                            <a:srgbClr val="B1B1B1"/>
                          </a:solidFill>
                          <a:latin typeface="+mn-lt"/>
                          <a:ea typeface="+mn-ea"/>
                          <a:cs typeface="+mn-cs"/>
                        </a:rPr>
                        <a:t>Request </a:t>
                      </a:r>
                      <a:r>
                        <a:rPr lang="pt-PT" sz="900" kern="1200" dirty="0" err="1">
                          <a:solidFill>
                            <a:srgbClr val="B1B1B1"/>
                          </a:solidFill>
                          <a:latin typeface="+mn-lt"/>
                          <a:ea typeface="+mn-ea"/>
                          <a:cs typeface="+mn-cs"/>
                        </a:rPr>
                        <a:t>method</a:t>
                      </a:r>
                      <a:endParaRPr lang="pt-PT" sz="900" kern="1200" dirty="0">
                        <a:solidFill>
                          <a:srgbClr val="B1B1B1"/>
                        </a:solidFill>
                        <a:latin typeface="+mn-lt"/>
                        <a:ea typeface="+mn-ea"/>
                        <a:cs typeface="+mn-cs"/>
                      </a:endParaRPr>
                    </a:p>
                  </a:txBody>
                  <a:tcPr>
                    <a:noFill/>
                  </a:tcPr>
                </a:tc>
                <a:tc>
                  <a:txBody>
                    <a:bodyPr/>
                    <a:lstStyle/>
                    <a:p>
                      <a:r>
                        <a:rPr lang="pt-PT" sz="900" kern="1200" dirty="0">
                          <a:solidFill>
                            <a:srgbClr val="B1B1B1"/>
                          </a:solidFill>
                          <a:latin typeface="+mn-lt"/>
                          <a:ea typeface="+mn-ea"/>
                          <a:cs typeface="+mn-cs"/>
                        </a:rPr>
                        <a:t>GET, POST, PUT, DELETE, HEAD or PATCH</a:t>
                      </a:r>
                    </a:p>
                  </a:txBody>
                  <a:tcPr>
                    <a:noFill/>
                  </a:tcPr>
                </a:tc>
                <a:tc>
                  <a:txBody>
                    <a:bodyPr/>
                    <a:lstStyle/>
                    <a:p>
                      <a:pPr algn="ctr"/>
                      <a:r>
                        <a:rPr lang="pt-PT" sz="900" kern="1200" dirty="0" err="1">
                          <a:solidFill>
                            <a:srgbClr val="B1B1B1"/>
                          </a:solidFill>
                          <a:latin typeface="+mn-lt"/>
                          <a:ea typeface="+mn-ea"/>
                          <a:cs typeface="+mn-cs"/>
                        </a:rPr>
                        <a:t>yes</a:t>
                      </a:r>
                      <a:endParaRPr lang="pt-PT" sz="900" kern="1200" dirty="0">
                        <a:solidFill>
                          <a:srgbClr val="B1B1B1"/>
                        </a:solidFill>
                        <a:latin typeface="+mn-lt"/>
                        <a:ea typeface="+mn-ea"/>
                        <a:cs typeface="+mn-cs"/>
                      </a:endParaRPr>
                    </a:p>
                  </a:txBody>
                  <a:tcPr>
                    <a:noFill/>
                  </a:tcPr>
                </a:tc>
                <a:extLst>
                  <a:ext uri="{0D108BD9-81ED-4DB2-BD59-A6C34878D82A}">
                    <a16:rowId xmlns:a16="http://schemas.microsoft.com/office/drawing/2014/main" val="3242283696"/>
                  </a:ext>
                </a:extLst>
              </a:tr>
              <a:tr h="330585">
                <a:tc>
                  <a:txBody>
                    <a:bodyPr/>
                    <a:lstStyle/>
                    <a:p>
                      <a:r>
                        <a:rPr lang="pt-PT" sz="900" kern="1200" dirty="0" err="1">
                          <a:solidFill>
                            <a:srgbClr val="B1B1B1"/>
                          </a:solidFill>
                          <a:latin typeface="+mn-lt"/>
                          <a:ea typeface="+mn-ea"/>
                          <a:cs typeface="+mn-cs"/>
                        </a:rPr>
                        <a:t>Content</a:t>
                      </a:r>
                      <a:r>
                        <a:rPr lang="pt-PT" sz="900" kern="1200" dirty="0">
                          <a:solidFill>
                            <a:srgbClr val="B1B1B1"/>
                          </a:solidFill>
                          <a:latin typeface="+mn-lt"/>
                          <a:ea typeface="+mn-ea"/>
                          <a:cs typeface="+mn-cs"/>
                        </a:rPr>
                        <a:t>- Type</a:t>
                      </a:r>
                    </a:p>
                  </a:txBody>
                  <a:tcPr>
                    <a:noFill/>
                  </a:tcPr>
                </a:tc>
                <a:tc>
                  <a:txBody>
                    <a:bodyPr/>
                    <a:lstStyle/>
                    <a:p>
                      <a:r>
                        <a:rPr lang="pt-PT" sz="900" kern="1200" dirty="0" err="1">
                          <a:solidFill>
                            <a:srgbClr val="B1B1B1"/>
                          </a:solidFill>
                          <a:latin typeface="+mn-lt"/>
                          <a:ea typeface="+mn-ea"/>
                          <a:cs typeface="+mn-cs"/>
                        </a:rPr>
                        <a:t>application</a:t>
                      </a:r>
                      <a:r>
                        <a:rPr lang="pt-PT" sz="900" kern="1200" dirty="0">
                          <a:solidFill>
                            <a:srgbClr val="B1B1B1"/>
                          </a:solidFill>
                          <a:latin typeface="+mn-lt"/>
                          <a:ea typeface="+mn-ea"/>
                          <a:cs typeface="+mn-cs"/>
                        </a:rPr>
                        <a:t>/</a:t>
                      </a:r>
                      <a:r>
                        <a:rPr lang="pt-PT" sz="900" kern="1200" dirty="0" err="1">
                          <a:solidFill>
                            <a:srgbClr val="B1B1B1"/>
                          </a:solidFill>
                          <a:latin typeface="+mn-lt"/>
                          <a:ea typeface="+mn-ea"/>
                          <a:cs typeface="+mn-cs"/>
                        </a:rPr>
                        <a:t>json</a:t>
                      </a:r>
                      <a:r>
                        <a:rPr lang="pt-PT" sz="900" kern="1200" dirty="0">
                          <a:solidFill>
                            <a:srgbClr val="B1B1B1"/>
                          </a:solidFill>
                          <a:latin typeface="+mn-lt"/>
                          <a:ea typeface="+mn-ea"/>
                          <a:cs typeface="+mn-cs"/>
                        </a:rPr>
                        <a:t>, </a:t>
                      </a:r>
                      <a:r>
                        <a:rPr lang="pt-PT" sz="900" kern="1200" dirty="0" err="1">
                          <a:solidFill>
                            <a:srgbClr val="B1B1B1"/>
                          </a:solidFill>
                          <a:latin typeface="+mn-lt"/>
                          <a:ea typeface="+mn-ea"/>
                          <a:cs typeface="+mn-cs"/>
                        </a:rPr>
                        <a:t>application</a:t>
                      </a:r>
                      <a:r>
                        <a:rPr lang="pt-PT" sz="900" kern="1200" dirty="0">
                          <a:solidFill>
                            <a:srgbClr val="B1B1B1"/>
                          </a:solidFill>
                          <a:latin typeface="+mn-lt"/>
                          <a:ea typeface="+mn-ea"/>
                          <a:cs typeface="+mn-cs"/>
                        </a:rPr>
                        <a:t>/x-</a:t>
                      </a:r>
                      <a:r>
                        <a:rPr lang="pt-PT" sz="900" kern="1200" dirty="0" err="1">
                          <a:solidFill>
                            <a:srgbClr val="B1B1B1"/>
                          </a:solidFill>
                          <a:latin typeface="+mn-lt"/>
                          <a:ea typeface="+mn-ea"/>
                          <a:cs typeface="+mn-cs"/>
                        </a:rPr>
                        <a:t>www</a:t>
                      </a:r>
                      <a:r>
                        <a:rPr lang="pt-PT" sz="900" kern="1200" dirty="0">
                          <a:solidFill>
                            <a:srgbClr val="B1B1B1"/>
                          </a:solidFill>
                          <a:latin typeface="+mn-lt"/>
                          <a:ea typeface="+mn-ea"/>
                          <a:cs typeface="+mn-cs"/>
                        </a:rPr>
                        <a:t>-</a:t>
                      </a:r>
                      <a:r>
                        <a:rPr lang="pt-PT" sz="900" kern="1200" dirty="0" err="1">
                          <a:solidFill>
                            <a:srgbClr val="B1B1B1"/>
                          </a:solidFill>
                          <a:latin typeface="+mn-lt"/>
                          <a:ea typeface="+mn-ea"/>
                          <a:cs typeface="+mn-cs"/>
                        </a:rPr>
                        <a:t>form-urlencoded</a:t>
                      </a:r>
                      <a:r>
                        <a:rPr lang="pt-PT" sz="900" kern="1200" dirty="0">
                          <a:solidFill>
                            <a:srgbClr val="B1B1B1"/>
                          </a:solidFill>
                          <a:latin typeface="+mn-lt"/>
                          <a:ea typeface="+mn-ea"/>
                          <a:cs typeface="+mn-cs"/>
                        </a:rPr>
                        <a:t>, </a:t>
                      </a:r>
                      <a:r>
                        <a:rPr lang="pt-PT" sz="900" kern="1200" dirty="0" err="1">
                          <a:solidFill>
                            <a:srgbClr val="B1B1B1"/>
                          </a:solidFill>
                          <a:latin typeface="+mn-lt"/>
                          <a:ea typeface="+mn-ea"/>
                          <a:cs typeface="+mn-cs"/>
                        </a:rPr>
                        <a:t>application</a:t>
                      </a:r>
                      <a:r>
                        <a:rPr lang="pt-PT" sz="900" kern="1200" dirty="0">
                          <a:solidFill>
                            <a:srgbClr val="B1B1B1"/>
                          </a:solidFill>
                          <a:latin typeface="+mn-lt"/>
                          <a:ea typeface="+mn-ea"/>
                          <a:cs typeface="+mn-cs"/>
                        </a:rPr>
                        <a:t>/</a:t>
                      </a:r>
                      <a:r>
                        <a:rPr lang="pt-PT" sz="900" kern="1200" dirty="0" err="1">
                          <a:solidFill>
                            <a:srgbClr val="B1B1B1"/>
                          </a:solidFill>
                          <a:latin typeface="+mn-lt"/>
                          <a:ea typeface="+mn-ea"/>
                          <a:cs typeface="+mn-cs"/>
                        </a:rPr>
                        <a:t>xml</a:t>
                      </a:r>
                      <a:r>
                        <a:rPr lang="pt-PT" sz="900" kern="1200" dirty="0">
                          <a:solidFill>
                            <a:srgbClr val="B1B1B1"/>
                          </a:solidFill>
                          <a:latin typeface="+mn-lt"/>
                          <a:ea typeface="+mn-ea"/>
                          <a:cs typeface="+mn-cs"/>
                        </a:rPr>
                        <a:t>, </a:t>
                      </a:r>
                      <a:r>
                        <a:rPr lang="pt-PT" sz="900" kern="1200" dirty="0" err="1">
                          <a:solidFill>
                            <a:srgbClr val="B1B1B1"/>
                          </a:solidFill>
                          <a:latin typeface="+mn-lt"/>
                          <a:ea typeface="+mn-ea"/>
                          <a:cs typeface="+mn-cs"/>
                        </a:rPr>
                        <a:t>text</a:t>
                      </a:r>
                      <a:r>
                        <a:rPr lang="pt-PT" sz="900" kern="1200" dirty="0">
                          <a:solidFill>
                            <a:srgbClr val="B1B1B1"/>
                          </a:solidFill>
                          <a:latin typeface="+mn-lt"/>
                          <a:ea typeface="+mn-ea"/>
                          <a:cs typeface="+mn-cs"/>
                        </a:rPr>
                        <a:t>/</a:t>
                      </a:r>
                      <a:r>
                        <a:rPr lang="pt-PT" sz="900" kern="1200" dirty="0" err="1">
                          <a:solidFill>
                            <a:srgbClr val="B1B1B1"/>
                          </a:solidFill>
                          <a:latin typeface="+mn-lt"/>
                          <a:ea typeface="+mn-ea"/>
                          <a:cs typeface="+mn-cs"/>
                        </a:rPr>
                        <a:t>xml</a:t>
                      </a:r>
                      <a:r>
                        <a:rPr lang="pt-PT" sz="900" kern="1200" dirty="0">
                          <a:solidFill>
                            <a:srgbClr val="B1B1B1"/>
                          </a:solidFill>
                          <a:latin typeface="+mn-lt"/>
                          <a:ea typeface="+mn-ea"/>
                          <a:cs typeface="+mn-cs"/>
                        </a:rPr>
                        <a:t>, or </a:t>
                      </a:r>
                      <a:r>
                        <a:rPr lang="pt-PT" sz="900" kern="1200" dirty="0" err="1">
                          <a:solidFill>
                            <a:srgbClr val="B1B1B1"/>
                          </a:solidFill>
                          <a:latin typeface="+mn-lt"/>
                          <a:ea typeface="+mn-ea"/>
                          <a:cs typeface="+mn-cs"/>
                        </a:rPr>
                        <a:t>application</a:t>
                      </a:r>
                      <a:r>
                        <a:rPr lang="pt-PT" sz="900" kern="1200" dirty="0">
                          <a:solidFill>
                            <a:srgbClr val="B1B1B1"/>
                          </a:solidFill>
                          <a:latin typeface="+mn-lt"/>
                          <a:ea typeface="+mn-ea"/>
                          <a:cs typeface="+mn-cs"/>
                        </a:rPr>
                        <a:t>/</a:t>
                      </a:r>
                      <a:r>
                        <a:rPr lang="pt-PT" sz="900" kern="1200" dirty="0" err="1">
                          <a:solidFill>
                            <a:srgbClr val="B1B1B1"/>
                          </a:solidFill>
                          <a:latin typeface="+mn-lt"/>
                          <a:ea typeface="+mn-ea"/>
                          <a:cs typeface="+mn-cs"/>
                        </a:rPr>
                        <a:t>soap+xml</a:t>
                      </a:r>
                      <a:endParaRPr lang="pt-PT" sz="900" kern="1200" dirty="0">
                        <a:solidFill>
                          <a:srgbClr val="B1B1B1"/>
                        </a:solidFill>
                        <a:latin typeface="+mn-lt"/>
                        <a:ea typeface="+mn-ea"/>
                        <a:cs typeface="+mn-cs"/>
                      </a:endParaRPr>
                    </a:p>
                  </a:txBody>
                  <a:tcPr>
                    <a:noFill/>
                  </a:tcPr>
                </a:tc>
                <a:tc>
                  <a:txBody>
                    <a:bodyPr/>
                    <a:lstStyle/>
                    <a:p>
                      <a:pPr algn="ctr"/>
                      <a:r>
                        <a:rPr lang="pt-PT" sz="900" kern="1200" dirty="0" err="1">
                          <a:solidFill>
                            <a:srgbClr val="B1B1B1"/>
                          </a:solidFill>
                          <a:latin typeface="+mn-lt"/>
                          <a:ea typeface="+mn-ea"/>
                          <a:cs typeface="+mn-cs"/>
                        </a:rPr>
                        <a:t>yes</a:t>
                      </a:r>
                      <a:endParaRPr lang="pt-PT" sz="900" kern="1200" dirty="0">
                        <a:solidFill>
                          <a:srgbClr val="B1B1B1"/>
                        </a:solidFill>
                        <a:latin typeface="+mn-lt"/>
                        <a:ea typeface="+mn-ea"/>
                        <a:cs typeface="+mn-cs"/>
                      </a:endParaRPr>
                    </a:p>
                  </a:txBody>
                  <a:tcPr>
                    <a:noFill/>
                  </a:tcPr>
                </a:tc>
                <a:extLst>
                  <a:ext uri="{0D108BD9-81ED-4DB2-BD59-A6C34878D82A}">
                    <a16:rowId xmlns:a16="http://schemas.microsoft.com/office/drawing/2014/main" val="3810141552"/>
                  </a:ext>
                </a:extLst>
              </a:tr>
            </a:tbl>
          </a:graphicData>
        </a:graphic>
      </p:graphicFrame>
      <p:grpSp>
        <p:nvGrpSpPr>
          <p:cNvPr id="27" name="Group 26">
            <a:extLst>
              <a:ext uri="{FF2B5EF4-FFF2-40B4-BE49-F238E27FC236}">
                <a16:creationId xmlns:a16="http://schemas.microsoft.com/office/drawing/2014/main" id="{4B753200-36D2-4321-A2D9-8FCD475AEBD1}"/>
              </a:ext>
            </a:extLst>
          </p:cNvPr>
          <p:cNvGrpSpPr/>
          <p:nvPr/>
        </p:nvGrpSpPr>
        <p:grpSpPr>
          <a:xfrm>
            <a:off x="0" y="2790440"/>
            <a:ext cx="6513397" cy="3604120"/>
            <a:chOff x="120235" y="2747663"/>
            <a:chExt cx="6513397" cy="3604120"/>
          </a:xfrm>
        </p:grpSpPr>
        <p:grpSp>
          <p:nvGrpSpPr>
            <p:cNvPr id="3" name="Group 2">
              <a:extLst>
                <a:ext uri="{FF2B5EF4-FFF2-40B4-BE49-F238E27FC236}">
                  <a16:creationId xmlns:a16="http://schemas.microsoft.com/office/drawing/2014/main" id="{0C00DB4A-1A78-475C-8123-9EDD20FCE42A}"/>
                </a:ext>
              </a:extLst>
            </p:cNvPr>
            <p:cNvGrpSpPr/>
            <p:nvPr/>
          </p:nvGrpSpPr>
          <p:grpSpPr>
            <a:xfrm>
              <a:off x="120235" y="2747663"/>
              <a:ext cx="6513397" cy="3604120"/>
              <a:chOff x="2815240" y="2769243"/>
              <a:chExt cx="6513397" cy="3604120"/>
            </a:xfrm>
          </p:grpSpPr>
          <p:pic>
            <p:nvPicPr>
              <p:cNvPr id="28674" name="Picture 2" descr="MPO API Call node configuration settings">
                <a:extLst>
                  <a:ext uri="{FF2B5EF4-FFF2-40B4-BE49-F238E27FC236}">
                    <a16:creationId xmlns:a16="http://schemas.microsoft.com/office/drawing/2014/main" id="{30AE605A-4F68-4FFA-AB5A-89EE98FD1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0427" y="2769243"/>
                <a:ext cx="1767020" cy="360412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6A43016A-F1EA-4B55-A1FF-F9CEEE1A301A}"/>
                  </a:ext>
                </a:extLst>
              </p:cNvPr>
              <p:cNvCxnSpPr>
                <a:cxnSpLocks/>
              </p:cNvCxnSpPr>
              <p:nvPr/>
            </p:nvCxnSpPr>
            <p:spPr>
              <a:xfrm flipH="1" flipV="1">
                <a:off x="6638355" y="4157671"/>
                <a:ext cx="242488" cy="602"/>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6C2374B-40B0-47BE-9CBA-CAB014A89487}"/>
                  </a:ext>
                </a:extLst>
              </p:cNvPr>
              <p:cNvSpPr/>
              <p:nvPr/>
            </p:nvSpPr>
            <p:spPr bwMode="gray">
              <a:xfrm>
                <a:off x="6907656" y="3886291"/>
                <a:ext cx="2420981" cy="54275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b="1" dirty="0">
                    <a:solidFill>
                      <a:schemeClr val="tx1">
                        <a:lumMod val="50000"/>
                        <a:lumOff val="50000"/>
                      </a:schemeClr>
                    </a:solidFill>
                  </a:rPr>
                  <a:t>URL:</a:t>
                </a:r>
                <a:r>
                  <a:rPr lang="en-US" sz="900" dirty="0">
                    <a:solidFill>
                      <a:schemeClr val="tx1">
                        <a:lumMod val="50000"/>
                        <a:lumOff val="50000"/>
                      </a:schemeClr>
                    </a:solidFill>
                  </a:rPr>
                  <a:t> The URL to retrieve data. You may use parameter values to include path parameters.</a:t>
                </a:r>
                <a:endParaRPr lang="pt-PT" sz="900" dirty="0">
                  <a:solidFill>
                    <a:schemeClr val="tx1">
                      <a:lumMod val="50000"/>
                      <a:lumOff val="50000"/>
                    </a:schemeClr>
                  </a:solidFill>
                </a:endParaRPr>
              </a:p>
            </p:txBody>
          </p:sp>
          <p:cxnSp>
            <p:nvCxnSpPr>
              <p:cNvPr id="12" name="Straight Connector 11">
                <a:extLst>
                  <a:ext uri="{FF2B5EF4-FFF2-40B4-BE49-F238E27FC236}">
                    <a16:creationId xmlns:a16="http://schemas.microsoft.com/office/drawing/2014/main" id="{B22B455D-148D-43E1-8CAF-EF6EBD30C762}"/>
                  </a:ext>
                </a:extLst>
              </p:cNvPr>
              <p:cNvCxnSpPr>
                <a:cxnSpLocks/>
              </p:cNvCxnSpPr>
              <p:nvPr/>
            </p:nvCxnSpPr>
            <p:spPr>
              <a:xfrm flipH="1">
                <a:off x="4763697" y="4355888"/>
                <a:ext cx="246508"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EA14D07-6753-432D-BAD4-5EAA1D1B494B}"/>
                  </a:ext>
                </a:extLst>
              </p:cNvPr>
              <p:cNvSpPr/>
              <p:nvPr/>
            </p:nvSpPr>
            <p:spPr bwMode="gray">
              <a:xfrm>
                <a:off x="2815240" y="4028544"/>
                <a:ext cx="1998913" cy="542759"/>
              </a:xfrm>
              <a:prstGeom prst="rect">
                <a:avLst/>
              </a:prstGeom>
              <a:noFill/>
              <a:ln w="19050" algn="ctr">
                <a:noFill/>
                <a:miter lim="800000"/>
                <a:headEnd/>
                <a:tailEnd/>
              </a:ln>
            </p:spPr>
            <p:txBody>
              <a:bodyPr wrap="square" lIns="88900" tIns="88900" rIns="88900" bIns="88900" rtlCol="0" anchor="ctr"/>
              <a:lstStyle/>
              <a:p>
                <a:pPr algn="r">
                  <a:lnSpc>
                    <a:spcPct val="106000"/>
                  </a:lnSpc>
                </a:pPr>
                <a:r>
                  <a:rPr lang="en-US" sz="900" b="1" dirty="0">
                    <a:solidFill>
                      <a:schemeClr val="tx1">
                        <a:lumMod val="50000"/>
                        <a:lumOff val="50000"/>
                      </a:schemeClr>
                    </a:solidFill>
                  </a:rPr>
                  <a:t>Request format</a:t>
                </a:r>
                <a:r>
                  <a:rPr lang="en-US" sz="900" dirty="0">
                    <a:solidFill>
                      <a:schemeClr val="tx1">
                        <a:lumMod val="50000"/>
                        <a:lumOff val="50000"/>
                      </a:schemeClr>
                    </a:solidFill>
                  </a:rPr>
                  <a:t>: The format of the request.</a:t>
                </a:r>
                <a:endParaRPr lang="pt-PT" sz="900" dirty="0">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FEB5C871-D5F3-4FB0-888A-899D612E0C4D}"/>
                  </a:ext>
                </a:extLst>
              </p:cNvPr>
              <p:cNvCxnSpPr>
                <a:cxnSpLocks/>
              </p:cNvCxnSpPr>
              <p:nvPr/>
            </p:nvCxnSpPr>
            <p:spPr>
              <a:xfrm flipH="1">
                <a:off x="4763697" y="4546759"/>
                <a:ext cx="246508"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939CE25-03D8-4D44-A2C3-FAA610602545}"/>
                  </a:ext>
                </a:extLst>
              </p:cNvPr>
              <p:cNvSpPr/>
              <p:nvPr/>
            </p:nvSpPr>
            <p:spPr bwMode="gray">
              <a:xfrm>
                <a:off x="2815240" y="4276168"/>
                <a:ext cx="1998913" cy="542759"/>
              </a:xfrm>
              <a:prstGeom prst="rect">
                <a:avLst/>
              </a:prstGeom>
              <a:noFill/>
              <a:ln w="19050" algn="ctr">
                <a:noFill/>
                <a:miter lim="800000"/>
                <a:headEnd/>
                <a:tailEnd/>
              </a:ln>
            </p:spPr>
            <p:txBody>
              <a:bodyPr wrap="square" lIns="88900" tIns="88900" rIns="88900" bIns="88900" rtlCol="0" anchor="ctr"/>
              <a:lstStyle/>
              <a:p>
                <a:pPr algn="r">
                  <a:lnSpc>
                    <a:spcPct val="106000"/>
                  </a:lnSpc>
                </a:pPr>
                <a:r>
                  <a:rPr lang="en-US" sz="900" b="1" dirty="0">
                    <a:solidFill>
                      <a:schemeClr val="tx1">
                        <a:lumMod val="50000"/>
                        <a:lumOff val="50000"/>
                      </a:schemeClr>
                    </a:solidFill>
                  </a:rPr>
                  <a:t>Request method</a:t>
                </a:r>
                <a:r>
                  <a:rPr lang="en-US" sz="900" dirty="0">
                    <a:solidFill>
                      <a:schemeClr val="tx1">
                        <a:lumMod val="50000"/>
                        <a:lumOff val="50000"/>
                      </a:schemeClr>
                    </a:solidFill>
                  </a:rPr>
                  <a:t>: The action of the request.</a:t>
                </a:r>
                <a:endParaRPr lang="pt-PT" sz="900" dirty="0">
                  <a:solidFill>
                    <a:schemeClr val="tx1">
                      <a:lumMod val="50000"/>
                      <a:lumOff val="50000"/>
                    </a:schemeClr>
                  </a:solidFill>
                </a:endParaRPr>
              </a:p>
            </p:txBody>
          </p:sp>
          <p:cxnSp>
            <p:nvCxnSpPr>
              <p:cNvPr id="16" name="Straight Connector 15">
                <a:extLst>
                  <a:ext uri="{FF2B5EF4-FFF2-40B4-BE49-F238E27FC236}">
                    <a16:creationId xmlns:a16="http://schemas.microsoft.com/office/drawing/2014/main" id="{6553D457-F468-4EEE-8032-8BD5DB585FB0}"/>
                  </a:ext>
                </a:extLst>
              </p:cNvPr>
              <p:cNvCxnSpPr>
                <a:cxnSpLocks/>
              </p:cNvCxnSpPr>
              <p:nvPr/>
            </p:nvCxnSpPr>
            <p:spPr>
              <a:xfrm flipH="1">
                <a:off x="6227720" y="4695015"/>
                <a:ext cx="632576" cy="1"/>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9223B68-0FC1-4709-A3DD-2BA9CDAAB73E}"/>
                  </a:ext>
                </a:extLst>
              </p:cNvPr>
              <p:cNvSpPr/>
              <p:nvPr/>
            </p:nvSpPr>
            <p:spPr bwMode="gray">
              <a:xfrm>
                <a:off x="6907656" y="4469975"/>
                <a:ext cx="2168434" cy="54275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b="1" dirty="0">
                    <a:solidFill>
                      <a:schemeClr val="tx1">
                        <a:lumMod val="50000"/>
                        <a:lumOff val="50000"/>
                      </a:schemeClr>
                    </a:solidFill>
                  </a:rPr>
                  <a:t>Content- Type:</a:t>
                </a:r>
                <a:r>
                  <a:rPr lang="en-US" sz="900" dirty="0">
                    <a:solidFill>
                      <a:schemeClr val="tx1">
                        <a:lumMod val="50000"/>
                        <a:lumOff val="50000"/>
                      </a:schemeClr>
                    </a:solidFill>
                  </a:rPr>
                  <a:t> Defines what data format is being transferred in the request.</a:t>
                </a:r>
                <a:endParaRPr lang="pt-PT" sz="900" dirty="0">
                  <a:solidFill>
                    <a:schemeClr val="tx1">
                      <a:lumMod val="50000"/>
                      <a:lumOff val="50000"/>
                    </a:schemeClr>
                  </a:solidFill>
                </a:endParaRPr>
              </a:p>
            </p:txBody>
          </p:sp>
        </p:grpSp>
        <p:sp>
          <p:nvSpPr>
            <p:cNvPr id="29" name="Rectangle 28">
              <a:extLst>
                <a:ext uri="{FF2B5EF4-FFF2-40B4-BE49-F238E27FC236}">
                  <a16:creationId xmlns:a16="http://schemas.microsoft.com/office/drawing/2014/main" id="{78C06597-486A-4718-8AC5-347F528D610A}"/>
                </a:ext>
              </a:extLst>
            </p:cNvPr>
            <p:cNvSpPr/>
            <p:nvPr/>
          </p:nvSpPr>
          <p:spPr bwMode="gray">
            <a:xfrm>
              <a:off x="2315200" y="4018799"/>
              <a:ext cx="1628150" cy="235789"/>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30" name="Rectangle 29">
              <a:extLst>
                <a:ext uri="{FF2B5EF4-FFF2-40B4-BE49-F238E27FC236}">
                  <a16:creationId xmlns:a16="http://schemas.microsoft.com/office/drawing/2014/main" id="{28C1ADE9-BE1E-4411-AF97-403F7C21E281}"/>
                </a:ext>
              </a:extLst>
            </p:cNvPr>
            <p:cNvSpPr/>
            <p:nvPr/>
          </p:nvSpPr>
          <p:spPr bwMode="gray">
            <a:xfrm>
              <a:off x="2315200" y="4295639"/>
              <a:ext cx="1209050" cy="111831"/>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31" name="Rectangle 30">
              <a:extLst>
                <a:ext uri="{FF2B5EF4-FFF2-40B4-BE49-F238E27FC236}">
                  <a16:creationId xmlns:a16="http://schemas.microsoft.com/office/drawing/2014/main" id="{165D558D-717A-4F67-A987-8C9CA4006016}"/>
                </a:ext>
              </a:extLst>
            </p:cNvPr>
            <p:cNvSpPr/>
            <p:nvPr/>
          </p:nvSpPr>
          <p:spPr bwMode="gray">
            <a:xfrm>
              <a:off x="2315200" y="4448395"/>
              <a:ext cx="1209050" cy="111831"/>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32" name="Rectangle 31">
              <a:extLst>
                <a:ext uri="{FF2B5EF4-FFF2-40B4-BE49-F238E27FC236}">
                  <a16:creationId xmlns:a16="http://schemas.microsoft.com/office/drawing/2014/main" id="{2798E150-185E-408C-B7C0-B44A4260A5D0}"/>
                </a:ext>
              </a:extLst>
            </p:cNvPr>
            <p:cNvSpPr/>
            <p:nvPr/>
          </p:nvSpPr>
          <p:spPr bwMode="gray">
            <a:xfrm>
              <a:off x="2323665" y="4617520"/>
              <a:ext cx="1209050" cy="111831"/>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sp>
        <p:nvSpPr>
          <p:cNvPr id="35" name="Rectangle 34">
            <a:extLst>
              <a:ext uri="{FF2B5EF4-FFF2-40B4-BE49-F238E27FC236}">
                <a16:creationId xmlns:a16="http://schemas.microsoft.com/office/drawing/2014/main" id="{72782390-7E21-408A-9538-555642557A4B}"/>
              </a:ext>
            </a:extLst>
          </p:cNvPr>
          <p:cNvSpPr/>
          <p:nvPr/>
        </p:nvSpPr>
        <p:spPr bwMode="gray">
          <a:xfrm>
            <a:off x="6980686" y="3952040"/>
            <a:ext cx="1902057" cy="219072"/>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b="1" dirty="0">
                <a:solidFill>
                  <a:schemeClr val="tx1">
                    <a:lumMod val="50000"/>
                    <a:lumOff val="50000"/>
                  </a:schemeClr>
                </a:solidFill>
              </a:rPr>
              <a:t>Additional Information:</a:t>
            </a:r>
            <a:endParaRPr lang="pt-PT" sz="900" dirty="0">
              <a:solidFill>
                <a:schemeClr val="tx1">
                  <a:lumMod val="50000"/>
                  <a:lumOff val="50000"/>
                </a:schemeClr>
              </a:solidFill>
            </a:endParaRPr>
          </a:p>
        </p:txBody>
      </p:sp>
      <p:sp>
        <p:nvSpPr>
          <p:cNvPr id="38" name="Rectangle 37">
            <a:extLst>
              <a:ext uri="{FF2B5EF4-FFF2-40B4-BE49-F238E27FC236}">
                <a16:creationId xmlns:a16="http://schemas.microsoft.com/office/drawing/2014/main" id="{86ED0DDC-D38D-4CCD-B514-3BCCEC0B803F}"/>
              </a:ext>
            </a:extLst>
          </p:cNvPr>
          <p:cNvSpPr/>
          <p:nvPr/>
        </p:nvSpPr>
        <p:spPr bwMode="gray">
          <a:xfrm>
            <a:off x="2125187" y="4833556"/>
            <a:ext cx="1767020" cy="1678296"/>
          </a:xfrm>
          <a:prstGeom prst="rect">
            <a:avLst/>
          </a:prstGeom>
          <a:solidFill>
            <a:srgbClr val="E4E4E4">
              <a:alpha val="63137"/>
            </a:srgb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39" name="Rectangle 38">
            <a:extLst>
              <a:ext uri="{FF2B5EF4-FFF2-40B4-BE49-F238E27FC236}">
                <a16:creationId xmlns:a16="http://schemas.microsoft.com/office/drawing/2014/main" id="{9BE249B0-FAC2-4786-9613-9041CEA7D12D}"/>
              </a:ext>
            </a:extLst>
          </p:cNvPr>
          <p:cNvSpPr/>
          <p:nvPr/>
        </p:nvSpPr>
        <p:spPr bwMode="gray">
          <a:xfrm>
            <a:off x="2125187" y="2982001"/>
            <a:ext cx="1780425" cy="813975"/>
          </a:xfrm>
          <a:prstGeom prst="rect">
            <a:avLst/>
          </a:prstGeom>
          <a:solidFill>
            <a:srgbClr val="E4E4E4">
              <a:alpha val="63137"/>
            </a:srgb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Tree>
    <p:extLst>
      <p:ext uri="{BB962C8B-B14F-4D97-AF65-F5344CB8AC3E}">
        <p14:creationId xmlns:p14="http://schemas.microsoft.com/office/powerpoint/2010/main" val="11868832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a:t>
            </a:r>
            <a:r>
              <a:rPr lang="en-US" dirty="0">
                <a:latin typeface="Verdana"/>
              </a:rPr>
              <a:t>: </a:t>
            </a:r>
            <a:r>
              <a:rPr lang="pt-PT" dirty="0">
                <a:latin typeface="Verdana"/>
              </a:rPr>
              <a:t>Additional </a:t>
            </a:r>
            <a:r>
              <a:rPr lang="pt-PT" dirty="0" err="1">
                <a:latin typeface="Verdana"/>
              </a:rPr>
              <a:t>Settings</a:t>
            </a:r>
            <a:r>
              <a:rPr lang="pt-PT" dirty="0">
                <a:latin typeface="Verdana"/>
              </a:rPr>
              <a:t> for </a:t>
            </a:r>
            <a:r>
              <a:rPr lang="pt-PT" dirty="0" err="1">
                <a:latin typeface="Verdana"/>
              </a:rPr>
              <a:t>complex</a:t>
            </a:r>
            <a:endParaRPr lang="pt-PT" dirty="0">
              <a:latin typeface="Verdana"/>
            </a:endParaRPr>
          </a:p>
          <a:p>
            <a:pPr>
              <a:defRPr/>
            </a:pPr>
            <a:endParaRPr lang="pt-PT" dirty="0">
              <a:latin typeface="Verdana"/>
            </a:endParaRP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954106" cy="830997"/>
          </a:xfrm>
          <a:prstGeom prst="rect">
            <a:avLst/>
          </a:prstGeom>
        </p:spPr>
        <p:txBody>
          <a:bodyPr wrap="square" lIns="0">
            <a:spAutoFit/>
          </a:bodyPr>
          <a:lstStyle/>
          <a:p>
            <a:pPr algn="l" fontAlgn="base"/>
            <a:r>
              <a:rPr lang="en-US" sz="1200" b="1" dirty="0">
                <a:solidFill>
                  <a:srgbClr val="388E5A"/>
                </a:solidFill>
              </a:rPr>
              <a:t>API CALL</a:t>
            </a:r>
          </a:p>
          <a:p>
            <a:pPr algn="l" fontAlgn="base"/>
            <a:endParaRPr lang="en-US" sz="1200" b="1" i="0" dirty="0">
              <a:solidFill>
                <a:srgbClr val="388E5A"/>
              </a:solidFill>
              <a:effectLst/>
            </a:endParaRPr>
          </a:p>
          <a:p>
            <a:pPr algn="l" fontAlgn="base"/>
            <a:r>
              <a:rPr lang="en-US" sz="1200" b="1" i="0" dirty="0">
                <a:effectLst/>
              </a:rPr>
              <a:t>Parameters</a:t>
            </a:r>
          </a:p>
          <a:p>
            <a:pPr algn="l" fontAlgn="base"/>
            <a:r>
              <a:rPr lang="en-US" sz="1200" dirty="0"/>
              <a:t>You can use parameters to declare the body of the API request or use them as path parameters in the request URL.</a:t>
            </a:r>
          </a:p>
        </p:txBody>
      </p:sp>
      <p:grpSp>
        <p:nvGrpSpPr>
          <p:cNvPr id="4" name="Group 3">
            <a:extLst>
              <a:ext uri="{FF2B5EF4-FFF2-40B4-BE49-F238E27FC236}">
                <a16:creationId xmlns:a16="http://schemas.microsoft.com/office/drawing/2014/main" id="{5054F689-A661-4E2F-B879-CC405968F275}"/>
              </a:ext>
            </a:extLst>
          </p:cNvPr>
          <p:cNvGrpSpPr/>
          <p:nvPr/>
        </p:nvGrpSpPr>
        <p:grpSpPr>
          <a:xfrm>
            <a:off x="278674" y="2605774"/>
            <a:ext cx="2970988" cy="3721412"/>
            <a:chOff x="3125012" y="2605774"/>
            <a:chExt cx="2970988" cy="3721412"/>
          </a:xfrm>
        </p:grpSpPr>
        <p:grpSp>
          <p:nvGrpSpPr>
            <p:cNvPr id="2" name="Group 1">
              <a:extLst>
                <a:ext uri="{FF2B5EF4-FFF2-40B4-BE49-F238E27FC236}">
                  <a16:creationId xmlns:a16="http://schemas.microsoft.com/office/drawing/2014/main" id="{6FCB5CFD-7F89-4D2E-ADC6-91F7FFE93ADB}"/>
                </a:ext>
              </a:extLst>
            </p:cNvPr>
            <p:cNvGrpSpPr/>
            <p:nvPr/>
          </p:nvGrpSpPr>
          <p:grpSpPr>
            <a:xfrm>
              <a:off x="4315575" y="2605774"/>
              <a:ext cx="1780425" cy="3721412"/>
              <a:chOff x="2125187" y="2790440"/>
              <a:chExt cx="1780425" cy="3721412"/>
            </a:xfrm>
          </p:grpSpPr>
          <p:pic>
            <p:nvPicPr>
              <p:cNvPr id="37" name="Picture 2" descr="MPO API Call node configuration settings">
                <a:extLst>
                  <a:ext uri="{FF2B5EF4-FFF2-40B4-BE49-F238E27FC236}">
                    <a16:creationId xmlns:a16="http://schemas.microsoft.com/office/drawing/2014/main" id="{DC0DDD4F-4594-4AF2-85E6-DFDCBBF39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187" y="2790440"/>
                <a:ext cx="1767020" cy="360412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4A1780D9-45D9-47C0-8138-7855C1F0CC36}"/>
                  </a:ext>
                </a:extLst>
              </p:cNvPr>
              <p:cNvSpPr/>
              <p:nvPr/>
            </p:nvSpPr>
            <p:spPr bwMode="gray">
              <a:xfrm>
                <a:off x="2125187" y="5634446"/>
                <a:ext cx="1767020" cy="877406"/>
              </a:xfrm>
              <a:prstGeom prst="rect">
                <a:avLst/>
              </a:prstGeom>
              <a:solidFill>
                <a:srgbClr val="E4E4E4">
                  <a:alpha val="63137"/>
                </a:srgb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47" name="Rectangle 46">
                <a:extLst>
                  <a:ext uri="{FF2B5EF4-FFF2-40B4-BE49-F238E27FC236}">
                    <a16:creationId xmlns:a16="http://schemas.microsoft.com/office/drawing/2014/main" id="{61B5C955-CB4A-46DE-AF2A-69FB295DE148}"/>
                  </a:ext>
                </a:extLst>
              </p:cNvPr>
              <p:cNvSpPr/>
              <p:nvPr/>
            </p:nvSpPr>
            <p:spPr bwMode="gray">
              <a:xfrm>
                <a:off x="2125187" y="2982001"/>
                <a:ext cx="1780425" cy="1851555"/>
              </a:xfrm>
              <a:prstGeom prst="rect">
                <a:avLst/>
              </a:prstGeom>
              <a:solidFill>
                <a:srgbClr val="E4E4E4">
                  <a:alpha val="63137"/>
                </a:srgb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sp>
          <p:nvSpPr>
            <p:cNvPr id="48" name="Rectangle 47">
              <a:extLst>
                <a:ext uri="{FF2B5EF4-FFF2-40B4-BE49-F238E27FC236}">
                  <a16:creationId xmlns:a16="http://schemas.microsoft.com/office/drawing/2014/main" id="{8F1DE42E-E919-4C77-9C7A-3A53E595352B}"/>
                </a:ext>
              </a:extLst>
            </p:cNvPr>
            <p:cNvSpPr/>
            <p:nvPr/>
          </p:nvSpPr>
          <p:spPr bwMode="gray">
            <a:xfrm>
              <a:off x="3125012" y="4924262"/>
              <a:ext cx="1067822" cy="281474"/>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Parameters</a:t>
              </a:r>
              <a:endParaRPr lang="pt-PT" sz="900" dirty="0">
                <a:solidFill>
                  <a:schemeClr val="tx1">
                    <a:lumMod val="50000"/>
                    <a:lumOff val="50000"/>
                  </a:schemeClr>
                </a:solidFill>
              </a:endParaRPr>
            </a:p>
          </p:txBody>
        </p:sp>
        <p:sp>
          <p:nvSpPr>
            <p:cNvPr id="49" name="Left Brace 48">
              <a:extLst>
                <a:ext uri="{FF2B5EF4-FFF2-40B4-BE49-F238E27FC236}">
                  <a16:creationId xmlns:a16="http://schemas.microsoft.com/office/drawing/2014/main" id="{0C2E1E12-3EFA-4539-AB2C-B4BF66DBBBA0}"/>
                </a:ext>
              </a:extLst>
            </p:cNvPr>
            <p:cNvSpPr/>
            <p:nvPr/>
          </p:nvSpPr>
          <p:spPr>
            <a:xfrm rot="10800000" flipH="1">
              <a:off x="4206240" y="4673520"/>
              <a:ext cx="95930" cy="776259"/>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grpSp>
    </p:spTree>
    <p:extLst>
      <p:ext uri="{BB962C8B-B14F-4D97-AF65-F5344CB8AC3E}">
        <p14:creationId xmlns:p14="http://schemas.microsoft.com/office/powerpoint/2010/main" val="1876484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a:t>
            </a:r>
            <a:r>
              <a:rPr lang="en-US" dirty="0">
                <a:latin typeface="Verdana"/>
              </a:rPr>
              <a:t>: </a:t>
            </a:r>
            <a:r>
              <a:rPr lang="pt-PT" dirty="0">
                <a:latin typeface="Verdana"/>
              </a:rPr>
              <a:t>Additional </a:t>
            </a:r>
            <a:r>
              <a:rPr lang="pt-PT" dirty="0" err="1">
                <a:latin typeface="Verdana"/>
              </a:rPr>
              <a:t>Settings</a:t>
            </a:r>
            <a:r>
              <a:rPr lang="pt-PT" dirty="0">
                <a:latin typeface="Verdana"/>
              </a:rPr>
              <a:t> for </a:t>
            </a:r>
            <a:r>
              <a:rPr lang="pt-PT" dirty="0" err="1">
                <a:latin typeface="Verdana"/>
              </a:rPr>
              <a:t>complex</a:t>
            </a:r>
            <a:endParaRPr lang="pt-PT" dirty="0">
              <a:latin typeface="Verdana"/>
            </a:endParaRPr>
          </a:p>
          <a:p>
            <a:pPr>
              <a:defRPr/>
            </a:pPr>
            <a:endParaRPr lang="pt-PT" dirty="0">
              <a:latin typeface="Verdana"/>
            </a:endParaRP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954106" cy="2504916"/>
          </a:xfrm>
          <a:prstGeom prst="rect">
            <a:avLst/>
          </a:prstGeom>
        </p:spPr>
        <p:txBody>
          <a:bodyPr wrap="square" lIns="0">
            <a:spAutoFit/>
          </a:bodyPr>
          <a:lstStyle/>
          <a:p>
            <a:pPr algn="l" fontAlgn="base"/>
            <a:r>
              <a:rPr lang="en-US" sz="1200" b="1" dirty="0">
                <a:solidFill>
                  <a:srgbClr val="388E5A"/>
                </a:solidFill>
              </a:rPr>
              <a:t>API CALL</a:t>
            </a:r>
          </a:p>
          <a:p>
            <a:pPr algn="l" fontAlgn="base"/>
            <a:endParaRPr lang="en-US" sz="1200" b="1" i="0" dirty="0">
              <a:solidFill>
                <a:srgbClr val="388E5A"/>
              </a:solidFill>
              <a:effectLst/>
            </a:endParaRPr>
          </a:p>
          <a:p>
            <a:pPr algn="l" fontAlgn="base"/>
            <a:r>
              <a:rPr lang="en-US" sz="1200" b="1" i="0" dirty="0">
                <a:effectLst/>
              </a:rPr>
              <a:t>Additional Settings</a:t>
            </a:r>
          </a:p>
          <a:p>
            <a:pPr algn="l" fontAlgn="base"/>
            <a:r>
              <a:rPr lang="en-US" sz="1200" dirty="0"/>
              <a:t>There are further options in the </a:t>
            </a:r>
            <a:r>
              <a:rPr lang="en-US" sz="1200" b="1" dirty="0"/>
              <a:t>Additionally</a:t>
            </a:r>
            <a:r>
              <a:rPr lang="en-US" sz="1200" dirty="0"/>
              <a:t> section, where you can:</a:t>
            </a:r>
          </a:p>
          <a:p>
            <a:pPr algn="l" fontAlgn="base"/>
            <a:endParaRPr lang="en-US" sz="1200" dirty="0">
              <a:solidFill>
                <a:srgbClr val="071006"/>
              </a:solidFill>
              <a:latin typeface="Verdana body"/>
            </a:endParaRPr>
          </a:p>
          <a:p>
            <a:pPr marL="171450" indent="-171450" algn="l" fontAlgn="base">
              <a:lnSpc>
                <a:spcPct val="150000"/>
              </a:lnSpc>
              <a:buFont typeface="Arial" panose="020B0604020202020204" pitchFamily="34" charset="0"/>
              <a:buChar char="•"/>
            </a:pPr>
            <a:r>
              <a:rPr lang="en-US" sz="1100" dirty="0"/>
              <a:t>Set header parameters using key-value pairs.</a:t>
            </a:r>
          </a:p>
          <a:p>
            <a:pPr marL="171450" indent="-171450" algn="l" fontAlgn="base">
              <a:lnSpc>
                <a:spcPct val="150000"/>
              </a:lnSpc>
              <a:buFont typeface="Arial" panose="020B0604020202020204" pitchFamily="34" charset="0"/>
              <a:buChar char="•"/>
            </a:pPr>
            <a:r>
              <a:rPr lang="en-US" sz="1100" dirty="0"/>
              <a:t>Customize the response parameter.</a:t>
            </a:r>
          </a:p>
          <a:p>
            <a:pPr marL="171450" indent="-171450" algn="l" fontAlgn="base">
              <a:lnSpc>
                <a:spcPct val="150000"/>
              </a:lnSpc>
              <a:buFont typeface="Arial" panose="020B0604020202020204" pitchFamily="34" charset="0"/>
              <a:buChar char="•"/>
            </a:pPr>
            <a:r>
              <a:rPr lang="en-US" sz="1100" dirty="0"/>
              <a:t>Limit the number of simultaneous requests to the API.</a:t>
            </a:r>
          </a:p>
          <a:p>
            <a:pPr marL="171450" indent="-171450" algn="l" fontAlgn="base">
              <a:lnSpc>
                <a:spcPct val="150000"/>
              </a:lnSpc>
              <a:buFont typeface="Arial" panose="020B0604020202020204" pitchFamily="34" charset="0"/>
              <a:buChar char="•"/>
            </a:pPr>
            <a:r>
              <a:rPr lang="en-US" sz="1100" dirty="0"/>
              <a:t>Use system parameters as path parameters in the request URL by enabling </a:t>
            </a:r>
            <a:r>
              <a:rPr lang="en-US" sz="1100" b="1" dirty="0"/>
              <a:t>Send system parameters</a:t>
            </a:r>
            <a:r>
              <a:rPr lang="en-US" sz="1100" dirty="0"/>
              <a:t>.</a:t>
            </a:r>
          </a:p>
          <a:p>
            <a:pPr marL="171450" indent="-171450" algn="l" fontAlgn="base">
              <a:lnSpc>
                <a:spcPct val="150000"/>
              </a:lnSpc>
              <a:buFont typeface="Arial" panose="020B0604020202020204" pitchFamily="34" charset="0"/>
              <a:buChar char="•"/>
            </a:pPr>
            <a:r>
              <a:rPr lang="en-US" sz="1100" dirty="0"/>
              <a:t>Sign the request by secret key.</a:t>
            </a:r>
          </a:p>
          <a:p>
            <a:pPr marL="171450" indent="-171450" algn="l" fontAlgn="base">
              <a:lnSpc>
                <a:spcPct val="150000"/>
              </a:lnSpc>
              <a:buFont typeface="Arial" panose="020B0604020202020204" pitchFamily="34" charset="0"/>
              <a:buChar char="•"/>
            </a:pPr>
            <a:r>
              <a:rPr lang="en-US" sz="1100" dirty="0"/>
              <a:t>Sign the request with a certificate.</a:t>
            </a:r>
          </a:p>
        </p:txBody>
      </p:sp>
      <p:grpSp>
        <p:nvGrpSpPr>
          <p:cNvPr id="12" name="Group 11">
            <a:extLst>
              <a:ext uri="{FF2B5EF4-FFF2-40B4-BE49-F238E27FC236}">
                <a16:creationId xmlns:a16="http://schemas.microsoft.com/office/drawing/2014/main" id="{80C0FB4A-1C50-4CC2-9B24-3A44BF078D78}"/>
              </a:ext>
            </a:extLst>
          </p:cNvPr>
          <p:cNvGrpSpPr/>
          <p:nvPr/>
        </p:nvGrpSpPr>
        <p:grpSpPr>
          <a:xfrm>
            <a:off x="7733928" y="393062"/>
            <a:ext cx="3077068" cy="6172749"/>
            <a:chOff x="8124453" y="402587"/>
            <a:chExt cx="3077068" cy="6172749"/>
          </a:xfrm>
        </p:grpSpPr>
        <p:grpSp>
          <p:nvGrpSpPr>
            <p:cNvPr id="3" name="Group 2">
              <a:extLst>
                <a:ext uri="{FF2B5EF4-FFF2-40B4-BE49-F238E27FC236}">
                  <a16:creationId xmlns:a16="http://schemas.microsoft.com/office/drawing/2014/main" id="{06934F6F-A7E0-45B5-A0C8-5D13B7A537B8}"/>
                </a:ext>
              </a:extLst>
            </p:cNvPr>
            <p:cNvGrpSpPr/>
            <p:nvPr/>
          </p:nvGrpSpPr>
          <p:grpSpPr>
            <a:xfrm>
              <a:off x="8124453" y="402587"/>
              <a:ext cx="3077068" cy="6172747"/>
              <a:chOff x="7857908" y="2466437"/>
              <a:chExt cx="3077068" cy="6172747"/>
            </a:xfrm>
          </p:grpSpPr>
          <p:grpSp>
            <p:nvGrpSpPr>
              <p:cNvPr id="2" name="Group 1">
                <a:extLst>
                  <a:ext uri="{FF2B5EF4-FFF2-40B4-BE49-F238E27FC236}">
                    <a16:creationId xmlns:a16="http://schemas.microsoft.com/office/drawing/2014/main" id="{6FCB5CFD-7F89-4D2E-ADC6-91F7FFE93ADB}"/>
                  </a:ext>
                </a:extLst>
              </p:cNvPr>
              <p:cNvGrpSpPr/>
              <p:nvPr/>
            </p:nvGrpSpPr>
            <p:grpSpPr>
              <a:xfrm>
                <a:off x="9154551" y="2466437"/>
                <a:ext cx="1780425" cy="3604120"/>
                <a:chOff x="2125187" y="2790440"/>
                <a:chExt cx="1780425" cy="3604120"/>
              </a:xfrm>
            </p:grpSpPr>
            <p:pic>
              <p:nvPicPr>
                <p:cNvPr id="37" name="Picture 2" descr="MPO API Call node configuration settings">
                  <a:extLst>
                    <a:ext uri="{FF2B5EF4-FFF2-40B4-BE49-F238E27FC236}">
                      <a16:creationId xmlns:a16="http://schemas.microsoft.com/office/drawing/2014/main" id="{DC0DDD4F-4594-4AF2-85E6-DFDCBBF39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187" y="2790440"/>
                  <a:ext cx="1767020" cy="3604120"/>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61B5C955-CB4A-46DE-AF2A-69FB295DE148}"/>
                    </a:ext>
                  </a:extLst>
                </p:cNvPr>
                <p:cNvSpPr/>
                <p:nvPr/>
              </p:nvSpPr>
              <p:spPr bwMode="gray">
                <a:xfrm>
                  <a:off x="2125187" y="2982001"/>
                  <a:ext cx="1780425" cy="2652445"/>
                </a:xfrm>
                <a:prstGeom prst="rect">
                  <a:avLst/>
                </a:prstGeom>
                <a:solidFill>
                  <a:srgbClr val="E4E4E4">
                    <a:alpha val="63137"/>
                  </a:srgb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sp>
            <p:nvSpPr>
              <p:cNvPr id="48" name="Rectangle 47">
                <a:extLst>
                  <a:ext uri="{FF2B5EF4-FFF2-40B4-BE49-F238E27FC236}">
                    <a16:creationId xmlns:a16="http://schemas.microsoft.com/office/drawing/2014/main" id="{8F1DE42E-E919-4C77-9C7A-3A53E595352B}"/>
                  </a:ext>
                </a:extLst>
              </p:cNvPr>
              <p:cNvSpPr/>
              <p:nvPr/>
            </p:nvSpPr>
            <p:spPr bwMode="gray">
              <a:xfrm>
                <a:off x="7857908" y="6879626"/>
                <a:ext cx="1067822" cy="281474"/>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Additional Settings</a:t>
                </a:r>
                <a:endParaRPr lang="pt-PT" sz="900" dirty="0">
                  <a:solidFill>
                    <a:schemeClr val="tx1">
                      <a:lumMod val="50000"/>
                      <a:lumOff val="50000"/>
                    </a:schemeClr>
                  </a:solidFill>
                </a:endParaRPr>
              </a:p>
            </p:txBody>
          </p:sp>
          <p:sp>
            <p:nvSpPr>
              <p:cNvPr id="49" name="Left Brace 48">
                <a:extLst>
                  <a:ext uri="{FF2B5EF4-FFF2-40B4-BE49-F238E27FC236}">
                    <a16:creationId xmlns:a16="http://schemas.microsoft.com/office/drawing/2014/main" id="{0C2E1E12-3EFA-4539-AB2C-B4BF66DBBBA0}"/>
                  </a:ext>
                </a:extLst>
              </p:cNvPr>
              <p:cNvSpPr/>
              <p:nvPr/>
            </p:nvSpPr>
            <p:spPr>
              <a:xfrm>
                <a:off x="8925730" y="5310441"/>
                <a:ext cx="261134" cy="3328743"/>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grpSp>
        <p:pic>
          <p:nvPicPr>
            <p:cNvPr id="11" name="Picture 10">
              <a:extLst>
                <a:ext uri="{FF2B5EF4-FFF2-40B4-BE49-F238E27FC236}">
                  <a16:creationId xmlns:a16="http://schemas.microsoft.com/office/drawing/2014/main" id="{167B7097-BBB4-43BA-AF9E-E720F5A69A9A}"/>
                </a:ext>
              </a:extLst>
            </p:cNvPr>
            <p:cNvPicPr>
              <a:picLocks noChangeAspect="1"/>
            </p:cNvPicPr>
            <p:nvPr/>
          </p:nvPicPr>
          <p:blipFill rotWithShape="1">
            <a:blip r:embed="rId4"/>
            <a:srcRect t="6544"/>
            <a:stretch/>
          </p:blipFill>
          <p:spPr>
            <a:xfrm>
              <a:off x="9444582" y="3493986"/>
              <a:ext cx="1346880" cy="3081350"/>
            </a:xfrm>
            <a:prstGeom prst="rect">
              <a:avLst/>
            </a:prstGeom>
          </p:spPr>
        </p:pic>
      </p:grpSp>
    </p:spTree>
    <p:extLst>
      <p:ext uri="{BB962C8B-B14F-4D97-AF65-F5344CB8AC3E}">
        <p14:creationId xmlns:p14="http://schemas.microsoft.com/office/powerpoint/2010/main" val="4154365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Overview</a:t>
            </a: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2" y="1495509"/>
            <a:ext cx="5795093" cy="4962897"/>
          </a:xfrm>
          <a:prstGeom prst="rect">
            <a:avLst/>
          </a:prstGeom>
        </p:spPr>
        <p:txBody>
          <a:bodyPr wrap="square" lIns="0">
            <a:spAutoFit/>
          </a:bodyPr>
          <a:lstStyle/>
          <a:p>
            <a:r>
              <a:rPr lang="en-US" sz="1400" b="1" dirty="0">
                <a:solidFill>
                  <a:srgbClr val="388E5A"/>
                </a:solidFill>
              </a:rPr>
              <a:t>How MPO fits into the Mambu ecosystem ?</a:t>
            </a:r>
          </a:p>
          <a:p>
            <a:r>
              <a:rPr lang="en-US" sz="1200" dirty="0"/>
              <a:t>In Mambu’s composable banking architecture, MPO offers a low-code way to tie together different SaaS and in-house applications to create products and features for your clients or to meet your regulatory obligations.</a:t>
            </a:r>
          </a:p>
          <a:p>
            <a:endParaRPr lang="en-US" sz="1200" dirty="0"/>
          </a:p>
          <a:p>
            <a:r>
              <a:rPr lang="en-US" sz="1200" dirty="0"/>
              <a:t>The following diagram illustrates the architecture of a typical integration with Mambu banking.</a:t>
            </a:r>
          </a:p>
          <a:p>
            <a:endParaRPr lang="en-US" sz="1200" dirty="0"/>
          </a:p>
          <a:p>
            <a:r>
              <a:rPr lang="en-US" sz="1200" dirty="0"/>
              <a:t>MPO works well with Mambu Banking Engine to facilitate process interaction between components, and it can be used to enhance Mambu’s functionality by adding custom logic on top of the Mambu API.</a:t>
            </a:r>
          </a:p>
          <a:p>
            <a:endParaRPr lang="en-US" sz="1100" b="1" dirty="0"/>
          </a:p>
          <a:p>
            <a:r>
              <a:rPr lang="en-US" sz="1100" b="1" dirty="0"/>
              <a:t>The MPO as part of your composable architecture.</a:t>
            </a:r>
          </a:p>
          <a:p>
            <a:endParaRPr lang="en-US" sz="1100" b="1" dirty="0"/>
          </a:p>
          <a:p>
            <a:pPr algn="l"/>
            <a:r>
              <a:rPr lang="en-US" sz="1100" dirty="0"/>
              <a:t>Connected products and services:</a:t>
            </a:r>
          </a:p>
          <a:p>
            <a:pPr marL="628650" lvl="1" indent="-171450">
              <a:lnSpc>
                <a:spcPct val="150000"/>
              </a:lnSpc>
              <a:buFont typeface="Arial" panose="020B0604020202020204" pitchFamily="34" charset="0"/>
              <a:buChar char="•"/>
            </a:pPr>
            <a:r>
              <a:rPr lang="en-US" sz="1100" dirty="0"/>
              <a:t>Web</a:t>
            </a:r>
          </a:p>
          <a:p>
            <a:pPr marL="628650" lvl="1" indent="-171450">
              <a:lnSpc>
                <a:spcPct val="150000"/>
              </a:lnSpc>
              <a:buFont typeface="Arial" panose="020B0604020202020204" pitchFamily="34" charset="0"/>
              <a:buChar char="•"/>
            </a:pPr>
            <a:r>
              <a:rPr lang="en-US" sz="1100" dirty="0"/>
              <a:t>Card issuing</a:t>
            </a:r>
          </a:p>
          <a:p>
            <a:pPr marL="628650" lvl="1" indent="-171450">
              <a:lnSpc>
                <a:spcPct val="150000"/>
              </a:lnSpc>
              <a:buFont typeface="Arial" panose="020B0604020202020204" pitchFamily="34" charset="0"/>
              <a:buChar char="•"/>
            </a:pPr>
            <a:r>
              <a:rPr lang="en-US" sz="1100" dirty="0"/>
              <a:t>Customer service</a:t>
            </a:r>
          </a:p>
          <a:p>
            <a:pPr marL="628650" lvl="1" indent="-171450">
              <a:lnSpc>
                <a:spcPct val="150000"/>
              </a:lnSpc>
              <a:buFont typeface="Arial" panose="020B0604020202020204" pitchFamily="34" charset="0"/>
              <a:buChar char="•"/>
            </a:pPr>
            <a:r>
              <a:rPr lang="en-US" sz="1100" dirty="0"/>
              <a:t>Mobile</a:t>
            </a:r>
          </a:p>
          <a:p>
            <a:pPr marL="628650" lvl="1" indent="-171450">
              <a:lnSpc>
                <a:spcPct val="150000"/>
              </a:lnSpc>
              <a:buFont typeface="Arial" panose="020B0604020202020204" pitchFamily="34" charset="0"/>
              <a:buChar char="•"/>
            </a:pPr>
            <a:r>
              <a:rPr lang="en-US" sz="1100" dirty="0"/>
              <a:t>CRM</a:t>
            </a:r>
          </a:p>
          <a:p>
            <a:pPr marL="628650" lvl="1" indent="-171450">
              <a:lnSpc>
                <a:spcPct val="150000"/>
              </a:lnSpc>
              <a:buFont typeface="Arial" panose="020B0604020202020204" pitchFamily="34" charset="0"/>
              <a:buChar char="•"/>
            </a:pPr>
            <a:r>
              <a:rPr lang="en-US" sz="1100" dirty="0"/>
              <a:t>Identify verification</a:t>
            </a:r>
          </a:p>
          <a:p>
            <a:pPr marL="628650" lvl="1" indent="-171450">
              <a:lnSpc>
                <a:spcPct val="150000"/>
              </a:lnSpc>
              <a:buFont typeface="Arial" panose="020B0604020202020204" pitchFamily="34" charset="0"/>
              <a:buChar char="•"/>
            </a:pPr>
            <a:r>
              <a:rPr lang="en-US" sz="1100" dirty="0"/>
              <a:t>Onboarding</a:t>
            </a:r>
          </a:p>
          <a:p>
            <a:endParaRPr lang="en-US" sz="1100" b="1" dirty="0"/>
          </a:p>
        </p:txBody>
      </p:sp>
      <p:pic>
        <p:nvPicPr>
          <p:cNvPr id="3074" name="Picture 2" descr="Mambu process orchestrator">
            <a:extLst>
              <a:ext uri="{FF2B5EF4-FFF2-40B4-BE49-F238E27FC236}">
                <a16:creationId xmlns:a16="http://schemas.microsoft.com/office/drawing/2014/main" id="{08B84217-2A5C-451E-8D16-2E5FA8A5E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2701" y="1425487"/>
            <a:ext cx="4707782" cy="469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7527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a:t>
            </a:r>
            <a:r>
              <a:rPr lang="en-US" dirty="0">
                <a:latin typeface="Verdana"/>
              </a:rPr>
              <a:t>: </a:t>
            </a:r>
            <a:r>
              <a:rPr lang="pt-PT" dirty="0">
                <a:latin typeface="Verdana"/>
              </a:rPr>
              <a:t>Additional </a:t>
            </a:r>
            <a:r>
              <a:rPr lang="pt-PT" dirty="0" err="1">
                <a:latin typeface="Verdana"/>
              </a:rPr>
              <a:t>Settings</a:t>
            </a:r>
            <a:r>
              <a:rPr lang="pt-PT" dirty="0">
                <a:latin typeface="Verdana"/>
              </a:rPr>
              <a:t> for </a:t>
            </a:r>
            <a:r>
              <a:rPr lang="pt-PT" dirty="0" err="1">
                <a:latin typeface="Verdana"/>
              </a:rPr>
              <a:t>complex</a:t>
            </a:r>
            <a:endParaRPr lang="pt-PT" dirty="0">
              <a:latin typeface="Verdana"/>
            </a:endParaRPr>
          </a:p>
          <a:p>
            <a:pPr>
              <a:defRPr/>
            </a:pPr>
            <a:endParaRPr lang="pt-PT" dirty="0">
              <a:latin typeface="Verdana"/>
            </a:endParaRP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954106" cy="1384995"/>
          </a:xfrm>
          <a:prstGeom prst="rect">
            <a:avLst/>
          </a:prstGeom>
        </p:spPr>
        <p:txBody>
          <a:bodyPr wrap="square" lIns="0">
            <a:spAutoFit/>
          </a:bodyPr>
          <a:lstStyle/>
          <a:p>
            <a:pPr algn="l" fontAlgn="base"/>
            <a:r>
              <a:rPr lang="en-US" sz="1200" b="1" dirty="0">
                <a:solidFill>
                  <a:srgbClr val="388E5A"/>
                </a:solidFill>
              </a:rPr>
              <a:t>Call Process</a:t>
            </a:r>
          </a:p>
          <a:p>
            <a:pPr algn="l" fontAlgn="base"/>
            <a:endParaRPr lang="en-US" sz="1200" b="1" i="0" dirty="0">
              <a:solidFill>
                <a:srgbClr val="388E5A"/>
              </a:solidFill>
              <a:effectLst/>
            </a:endParaRPr>
          </a:p>
          <a:p>
            <a:pPr algn="l" fontAlgn="base"/>
            <a:r>
              <a:rPr lang="en-US" sz="1200" dirty="0">
                <a:solidFill>
                  <a:srgbClr val="071006"/>
                </a:solidFill>
              </a:rPr>
              <a:t>The </a:t>
            </a:r>
            <a:r>
              <a:rPr lang="en-US" sz="1200" b="1" dirty="0">
                <a:solidFill>
                  <a:srgbClr val="071006"/>
                </a:solidFill>
              </a:rPr>
              <a:t>Call Process </a:t>
            </a:r>
            <a:r>
              <a:rPr lang="en-US" sz="1200" dirty="0">
                <a:solidFill>
                  <a:srgbClr val="071006"/>
                </a:solidFill>
              </a:rPr>
              <a:t>node makes a synchronous call to another process to upload a task and waits for a response from that process, which will use the </a:t>
            </a:r>
            <a:r>
              <a:rPr lang="en-US" sz="1200" b="1" dirty="0">
                <a:solidFill>
                  <a:srgbClr val="071006"/>
                </a:solidFill>
              </a:rPr>
              <a:t>Reply to Process </a:t>
            </a:r>
            <a:r>
              <a:rPr lang="en-US" sz="1200" dirty="0">
                <a:solidFill>
                  <a:srgbClr val="071006"/>
                </a:solidFill>
              </a:rPr>
              <a:t>node to send back a response. To specify the process that you want to call, you must add either the Process ID or the </a:t>
            </a:r>
            <a:r>
              <a:rPr lang="en-US" sz="1200" dirty="0">
                <a:solidFill>
                  <a:srgbClr val="071006"/>
                </a:solidFill>
                <a:hlinkClick r:id="rId3">
                  <a:extLst>
                    <a:ext uri="{A12FA001-AC4F-418D-AE19-62706E023703}">
                      <ahyp:hlinkClr xmlns:ahyp="http://schemas.microsoft.com/office/drawing/2018/hyperlinkcolor" val="tx"/>
                    </a:ext>
                  </a:extLst>
                </a:hlinkClick>
              </a:rPr>
              <a:t>Alias</a:t>
            </a:r>
            <a:r>
              <a:rPr lang="en-US" sz="1200" dirty="0">
                <a:solidFill>
                  <a:srgbClr val="071006"/>
                </a:solidFill>
              </a:rPr>
              <a:t> in </a:t>
            </a:r>
            <a:r>
              <a:rPr lang="en-US" sz="1200" b="1" dirty="0">
                <a:solidFill>
                  <a:srgbClr val="071006"/>
                </a:solidFill>
              </a:rPr>
              <a:t>Basic Settings &gt; Alias or process</a:t>
            </a:r>
            <a:r>
              <a:rPr lang="en-US" sz="1200" dirty="0">
                <a:solidFill>
                  <a:srgbClr val="071006"/>
                </a:solidFill>
              </a:rPr>
              <a:t>. This will upload a new task to that process.</a:t>
            </a:r>
          </a:p>
          <a:p>
            <a:pPr algn="l" fontAlgn="base"/>
            <a:r>
              <a:rPr lang="en-US" sz="1200" dirty="0">
                <a:solidFill>
                  <a:srgbClr val="071006"/>
                </a:solidFill>
              </a:rPr>
              <a:t>To send the current processes parameters to the called process, select </a:t>
            </a:r>
            <a:r>
              <a:rPr lang="en-US" sz="1200" b="1" dirty="0">
                <a:solidFill>
                  <a:srgbClr val="071006"/>
                </a:solidFill>
              </a:rPr>
              <a:t>Send all parameters</a:t>
            </a:r>
            <a:r>
              <a:rPr lang="en-US" sz="1200" dirty="0">
                <a:solidFill>
                  <a:srgbClr val="071006"/>
                </a:solidFill>
              </a:rPr>
              <a:t>. You can also declare parameters to send at this stage by clicking </a:t>
            </a:r>
            <a:r>
              <a:rPr lang="en-US" sz="1200" b="1" dirty="0">
                <a:solidFill>
                  <a:srgbClr val="071006"/>
                </a:solidFill>
              </a:rPr>
              <a:t>+ Add “Key-value”</a:t>
            </a:r>
            <a:r>
              <a:rPr lang="en-US" sz="1200" dirty="0">
                <a:solidFill>
                  <a:srgbClr val="071006"/>
                </a:solidFill>
              </a:rPr>
              <a:t> or adding a JSON object in the </a:t>
            </a:r>
            <a:r>
              <a:rPr lang="en-US" sz="1200" b="1" dirty="0">
                <a:solidFill>
                  <a:srgbClr val="071006"/>
                </a:solidFill>
              </a:rPr>
              <a:t>Code editor</a:t>
            </a:r>
            <a:r>
              <a:rPr lang="en-US" sz="1200" dirty="0">
                <a:solidFill>
                  <a:srgbClr val="071006"/>
                </a:solidFill>
              </a:rPr>
              <a:t>.</a:t>
            </a:r>
          </a:p>
        </p:txBody>
      </p:sp>
    </p:spTree>
    <p:extLst>
      <p:ext uri="{BB962C8B-B14F-4D97-AF65-F5344CB8AC3E}">
        <p14:creationId xmlns:p14="http://schemas.microsoft.com/office/powerpoint/2010/main" val="2402131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a:t>
            </a:r>
            <a:r>
              <a:rPr lang="en-US" dirty="0">
                <a:latin typeface="Verdana"/>
              </a:rPr>
              <a:t>: </a:t>
            </a:r>
            <a:r>
              <a:rPr lang="pt-PT" dirty="0">
                <a:latin typeface="Verdana"/>
              </a:rPr>
              <a:t>Additional </a:t>
            </a:r>
            <a:r>
              <a:rPr lang="pt-PT" dirty="0" err="1">
                <a:latin typeface="Verdana"/>
              </a:rPr>
              <a:t>Settings</a:t>
            </a:r>
            <a:r>
              <a:rPr lang="pt-PT" dirty="0">
                <a:latin typeface="Verdana"/>
              </a:rPr>
              <a:t> for </a:t>
            </a:r>
            <a:r>
              <a:rPr lang="pt-PT" dirty="0" err="1">
                <a:latin typeface="Verdana"/>
              </a:rPr>
              <a:t>complex</a:t>
            </a:r>
            <a:endParaRPr lang="pt-PT" dirty="0">
              <a:latin typeface="Verdana"/>
            </a:endParaRPr>
          </a:p>
          <a:p>
            <a:pPr>
              <a:defRPr/>
            </a:pPr>
            <a:endParaRPr lang="pt-PT" dirty="0">
              <a:latin typeface="Verdana"/>
            </a:endParaRP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954106" cy="1200329"/>
          </a:xfrm>
          <a:prstGeom prst="rect">
            <a:avLst/>
          </a:prstGeom>
        </p:spPr>
        <p:txBody>
          <a:bodyPr wrap="square" lIns="0">
            <a:spAutoFit/>
          </a:bodyPr>
          <a:lstStyle/>
          <a:p>
            <a:pPr algn="l" fontAlgn="base"/>
            <a:r>
              <a:rPr lang="en-US" sz="1200" b="1" dirty="0">
                <a:solidFill>
                  <a:srgbClr val="388E5A"/>
                </a:solidFill>
              </a:rPr>
              <a:t>Reply to Process</a:t>
            </a:r>
          </a:p>
          <a:p>
            <a:pPr algn="l" fontAlgn="base"/>
            <a:endParaRPr lang="en-US" sz="1200" b="1" i="0" dirty="0">
              <a:solidFill>
                <a:srgbClr val="388E5A"/>
              </a:solidFill>
              <a:effectLst/>
            </a:endParaRPr>
          </a:p>
          <a:p>
            <a:pPr algn="l" fontAlgn="base"/>
            <a:r>
              <a:rPr lang="en-US" sz="1200" dirty="0">
                <a:solidFill>
                  <a:srgbClr val="071006"/>
                </a:solidFill>
              </a:rPr>
              <a:t>In order to return a response, you need to add the </a:t>
            </a:r>
            <a:r>
              <a:rPr lang="en-US" sz="1200" b="1" dirty="0">
                <a:solidFill>
                  <a:srgbClr val="071006"/>
                </a:solidFill>
              </a:rPr>
              <a:t>Reply to Process </a:t>
            </a:r>
            <a:r>
              <a:rPr lang="en-US" sz="1200" dirty="0">
                <a:solidFill>
                  <a:srgbClr val="071006"/>
                </a:solidFill>
              </a:rPr>
              <a:t>node to the called process. You would add this node before every end node of the call process to ensure that a processed response is received by the calling process. In the </a:t>
            </a:r>
            <a:r>
              <a:rPr lang="en-US" sz="1200" b="1" dirty="0">
                <a:solidFill>
                  <a:srgbClr val="071006"/>
                </a:solidFill>
              </a:rPr>
              <a:t>Parameters</a:t>
            </a:r>
            <a:r>
              <a:rPr lang="en-US" sz="1200" dirty="0">
                <a:solidFill>
                  <a:srgbClr val="071006"/>
                </a:solidFill>
              </a:rPr>
              <a:t> section you define the parameters you want to return to the calling process.</a:t>
            </a:r>
          </a:p>
          <a:p>
            <a:pPr algn="l" fontAlgn="base"/>
            <a:endParaRPr lang="en-US" sz="1200" dirty="0">
              <a:solidFill>
                <a:srgbClr val="071006"/>
              </a:solidFill>
              <a:latin typeface="Verdana body"/>
            </a:endParaRPr>
          </a:p>
        </p:txBody>
      </p:sp>
      <p:pic>
        <p:nvPicPr>
          <p:cNvPr id="29698" name="Picture 2" descr="The settings for the MPO Reply to Process node">
            <a:extLst>
              <a:ext uri="{FF2B5EF4-FFF2-40B4-BE49-F238E27FC236}">
                <a16:creationId xmlns:a16="http://schemas.microsoft.com/office/drawing/2014/main" id="{6BDBC928-FB1F-4ACF-9C5C-533C04A08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9373" y="2645541"/>
            <a:ext cx="2681021" cy="3809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137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Structure</a:t>
            </a:r>
            <a:r>
              <a:rPr lang="en-US" dirty="0">
                <a:latin typeface="Verdana"/>
              </a:rPr>
              <a:t>: </a:t>
            </a:r>
            <a:r>
              <a:rPr lang="pt-PT" dirty="0">
                <a:latin typeface="Verdana"/>
              </a:rPr>
              <a:t>Additional </a:t>
            </a:r>
            <a:r>
              <a:rPr lang="pt-PT" dirty="0" err="1">
                <a:latin typeface="Verdana"/>
              </a:rPr>
              <a:t>Settings</a:t>
            </a:r>
            <a:r>
              <a:rPr lang="pt-PT" dirty="0">
                <a:latin typeface="Verdana"/>
              </a:rPr>
              <a:t> for </a:t>
            </a:r>
            <a:r>
              <a:rPr lang="pt-PT" dirty="0" err="1">
                <a:latin typeface="Verdana"/>
              </a:rPr>
              <a:t>complex</a:t>
            </a:r>
            <a:endParaRPr lang="pt-PT" dirty="0">
              <a:latin typeface="Verdana"/>
            </a:endParaRPr>
          </a:p>
          <a:p>
            <a:pPr>
              <a:defRPr/>
            </a:pPr>
            <a:endParaRPr lang="pt-PT" dirty="0">
              <a:latin typeface="Verdana"/>
            </a:endParaRP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srgbClr val="575757"/>
              </a:solidFill>
              <a:effectLst/>
              <a:uLnTx/>
              <a:uFillTx/>
              <a:latin typeface="Verdana"/>
              <a:ea typeface="+mn-ea"/>
              <a:cs typeface="+mn-cs"/>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954106" cy="4154984"/>
          </a:xfrm>
          <a:prstGeom prst="rect">
            <a:avLst/>
          </a:prstGeom>
        </p:spPr>
        <p:txBody>
          <a:bodyPr wrap="square" lIns="0">
            <a:spAutoFit/>
          </a:bodyPr>
          <a:lstStyle/>
          <a:p>
            <a:pPr algn="l" fontAlgn="base"/>
            <a:r>
              <a:rPr lang="en-US" sz="1200" b="1" dirty="0">
                <a:solidFill>
                  <a:srgbClr val="388E5A"/>
                </a:solidFill>
              </a:rPr>
              <a:t>Queue</a:t>
            </a:r>
          </a:p>
          <a:p>
            <a:pPr algn="l" fontAlgn="base"/>
            <a:endParaRPr lang="en-US" sz="1200" b="1" i="0" dirty="0">
              <a:solidFill>
                <a:srgbClr val="388E5A"/>
              </a:solidFill>
              <a:effectLst/>
            </a:endParaRPr>
          </a:p>
          <a:p>
            <a:pPr algn="l" fontAlgn="base"/>
            <a:r>
              <a:rPr lang="en-US" sz="1200" b="0" i="0" dirty="0">
                <a:solidFill>
                  <a:srgbClr val="071006"/>
                </a:solidFill>
                <a:effectLst/>
              </a:rPr>
              <a:t>The </a:t>
            </a:r>
            <a:r>
              <a:rPr lang="en-US" sz="1200" b="1" i="0" dirty="0">
                <a:solidFill>
                  <a:srgbClr val="071006"/>
                </a:solidFill>
                <a:effectLst/>
              </a:rPr>
              <a:t>Get from Queue</a:t>
            </a:r>
            <a:r>
              <a:rPr lang="en-US" sz="1200" b="0" i="0" dirty="0">
                <a:solidFill>
                  <a:srgbClr val="071006"/>
                </a:solidFill>
                <a:effectLst/>
              </a:rPr>
              <a:t> node gets the task queue and parameters for another process. It is useful for getting data about tasks uploaded to other processes. In order to set it up, you need to add a </a:t>
            </a:r>
            <a:r>
              <a:rPr lang="en-US" sz="1200" b="1" i="0" dirty="0">
                <a:solidFill>
                  <a:srgbClr val="071006"/>
                </a:solidFill>
                <a:effectLst/>
              </a:rPr>
              <a:t>Queue</a:t>
            </a:r>
            <a:r>
              <a:rPr lang="en-US" sz="1200" b="0" i="0" dirty="0">
                <a:solidFill>
                  <a:srgbClr val="071006"/>
                </a:solidFill>
                <a:effectLst/>
              </a:rPr>
              <a:t> node to the process you want to get data from and a </a:t>
            </a:r>
            <a:r>
              <a:rPr lang="en-US" sz="1200" b="1" i="0" dirty="0">
                <a:solidFill>
                  <a:srgbClr val="071006"/>
                </a:solidFill>
                <a:effectLst/>
              </a:rPr>
              <a:t>Get from Queue</a:t>
            </a:r>
            <a:r>
              <a:rPr lang="en-US" sz="1200" b="0" i="0" dirty="0">
                <a:solidFill>
                  <a:srgbClr val="071006"/>
                </a:solidFill>
                <a:effectLst/>
              </a:rPr>
              <a:t> node to the process receiving the data. Placing the </a:t>
            </a:r>
            <a:r>
              <a:rPr lang="en-US" sz="1200" b="1" i="0" dirty="0">
                <a:solidFill>
                  <a:srgbClr val="071006"/>
                </a:solidFill>
                <a:effectLst/>
              </a:rPr>
              <a:t>Queue</a:t>
            </a:r>
            <a:r>
              <a:rPr lang="en-US" sz="1200" b="0" i="0" dirty="0">
                <a:solidFill>
                  <a:srgbClr val="071006"/>
                </a:solidFill>
                <a:effectLst/>
              </a:rPr>
              <a:t> node after the </a:t>
            </a:r>
            <a:r>
              <a:rPr lang="en-US" sz="1200" b="1" i="0" dirty="0">
                <a:solidFill>
                  <a:srgbClr val="071006"/>
                </a:solidFill>
                <a:effectLst/>
              </a:rPr>
              <a:t>Start</a:t>
            </a:r>
            <a:r>
              <a:rPr lang="en-US" sz="1200" b="0" i="0" dirty="0">
                <a:solidFill>
                  <a:srgbClr val="071006"/>
                </a:solidFill>
                <a:effectLst/>
              </a:rPr>
              <a:t> node allows you to register all the tasks uploaded to the process. The task queue is stored in the node and sends data when called by a </a:t>
            </a:r>
            <a:r>
              <a:rPr lang="en-US" sz="1200" b="1" i="0" dirty="0">
                <a:solidFill>
                  <a:srgbClr val="071006"/>
                </a:solidFill>
                <a:effectLst/>
              </a:rPr>
              <a:t>Get from Queue</a:t>
            </a:r>
            <a:r>
              <a:rPr lang="en-US" sz="1200" b="0" i="0" dirty="0">
                <a:solidFill>
                  <a:srgbClr val="071006"/>
                </a:solidFill>
                <a:effectLst/>
              </a:rPr>
              <a:t> node in another process.</a:t>
            </a:r>
          </a:p>
          <a:p>
            <a:pPr algn="l" fontAlgn="base"/>
            <a:endParaRPr lang="en-US" sz="1200" dirty="0">
              <a:solidFill>
                <a:srgbClr val="071006"/>
              </a:solidFill>
            </a:endParaRPr>
          </a:p>
          <a:p>
            <a:pPr algn="l" fontAlgn="base"/>
            <a:r>
              <a:rPr lang="en-US" sz="1200" b="1" dirty="0">
                <a:solidFill>
                  <a:srgbClr val="388E5A"/>
                </a:solidFill>
              </a:rPr>
              <a:t>Get from Queue</a:t>
            </a:r>
          </a:p>
          <a:p>
            <a:pPr algn="l" fontAlgn="base"/>
            <a:r>
              <a:rPr lang="en-US" sz="1200" b="0" i="0" dirty="0">
                <a:solidFill>
                  <a:srgbClr val="071006"/>
                </a:solidFill>
                <a:effectLst/>
              </a:rPr>
              <a:t>The </a:t>
            </a:r>
            <a:r>
              <a:rPr lang="en-US" sz="1200" b="1" i="0" dirty="0">
                <a:solidFill>
                  <a:srgbClr val="071006"/>
                </a:solidFill>
                <a:effectLst/>
              </a:rPr>
              <a:t>Get from Queue</a:t>
            </a:r>
            <a:r>
              <a:rPr lang="en-US" sz="1200" b="0" i="0" dirty="0">
                <a:solidFill>
                  <a:srgbClr val="071006"/>
                </a:solidFill>
                <a:effectLst/>
              </a:rPr>
              <a:t> node fetches data from a </a:t>
            </a:r>
            <a:r>
              <a:rPr lang="en-US" sz="1200" b="1" i="0" dirty="0">
                <a:solidFill>
                  <a:srgbClr val="071006"/>
                </a:solidFill>
                <a:effectLst/>
              </a:rPr>
              <a:t>Queue</a:t>
            </a:r>
            <a:r>
              <a:rPr lang="en-US" sz="1200" b="0" i="0" dirty="0">
                <a:solidFill>
                  <a:srgbClr val="071006"/>
                </a:solidFill>
                <a:effectLst/>
              </a:rPr>
              <a:t> node in another process. To set up the node you need to specify the </a:t>
            </a:r>
            <a:r>
              <a:rPr lang="en-US" sz="1200" b="1" i="0" dirty="0">
                <a:solidFill>
                  <a:srgbClr val="071006"/>
                </a:solidFill>
                <a:effectLst/>
              </a:rPr>
              <a:t>Alias or process</a:t>
            </a:r>
            <a:r>
              <a:rPr lang="en-US" sz="1200" b="0" i="0" dirty="0">
                <a:solidFill>
                  <a:srgbClr val="071006"/>
                </a:solidFill>
                <a:effectLst/>
              </a:rPr>
              <a:t> and the Queue node in the corresponding process in the </a:t>
            </a:r>
            <a:r>
              <a:rPr lang="en-US" sz="1200" b="1" i="0" dirty="0">
                <a:solidFill>
                  <a:srgbClr val="071006"/>
                </a:solidFill>
                <a:effectLst/>
              </a:rPr>
              <a:t>Node</a:t>
            </a:r>
            <a:r>
              <a:rPr lang="en-US" sz="1200" b="0" i="0" dirty="0">
                <a:solidFill>
                  <a:srgbClr val="071006"/>
                </a:solidFill>
                <a:effectLst/>
              </a:rPr>
              <a:t> input.</a:t>
            </a:r>
          </a:p>
          <a:p>
            <a:pPr algn="l" fontAlgn="base"/>
            <a:endParaRPr lang="en-US" sz="1200" dirty="0">
              <a:solidFill>
                <a:srgbClr val="071006"/>
              </a:solidFill>
            </a:endParaRPr>
          </a:p>
          <a:p>
            <a:pPr fontAlgn="base"/>
            <a:r>
              <a:rPr lang="en-US" sz="1200" dirty="0">
                <a:solidFill>
                  <a:srgbClr val="071006"/>
                </a:solidFill>
              </a:rPr>
              <a:t>The returned object looks like this: </a:t>
            </a:r>
          </a:p>
          <a:p>
            <a:pPr fontAlgn="base"/>
            <a:endParaRPr kumimoji="0" lang="en-US" altLang="pt-PT" sz="1200" b="0" i="0" u="none" strike="noStrike" cap="none" normalizeH="0" baseline="0" dirty="0">
              <a:ln>
                <a:noFill/>
              </a:ln>
              <a:solidFill>
                <a:srgbClr val="071006"/>
              </a:solidFill>
              <a:effectLst/>
              <a:latin typeface="Eina Regular"/>
            </a:endParaRPr>
          </a:p>
          <a:p>
            <a:pPr fontAlgn="base"/>
            <a:endParaRPr lang="en-US" altLang="pt-PT" sz="1200" dirty="0">
              <a:solidFill>
                <a:srgbClr val="071006"/>
              </a:solidFill>
              <a:latin typeface="Eina Regular"/>
            </a:endParaRPr>
          </a:p>
          <a:p>
            <a:pPr fontAlgn="base"/>
            <a:endParaRPr kumimoji="0" lang="en-US" altLang="pt-PT" sz="1200" b="0" i="0" u="none" strike="noStrike" cap="none" normalizeH="0" baseline="0" dirty="0">
              <a:ln>
                <a:noFill/>
              </a:ln>
              <a:solidFill>
                <a:srgbClr val="071006"/>
              </a:solidFill>
              <a:effectLst/>
              <a:latin typeface="Eina Regular"/>
            </a:endParaRPr>
          </a:p>
          <a:p>
            <a:pPr fontAlgn="base"/>
            <a:endParaRPr lang="en-US" altLang="pt-PT" sz="1200" dirty="0">
              <a:solidFill>
                <a:srgbClr val="071006"/>
              </a:solidFill>
              <a:latin typeface="Eina Regular"/>
            </a:endParaRPr>
          </a:p>
          <a:p>
            <a:pPr fontAlgn="base"/>
            <a:endParaRPr lang="en-US" altLang="pt-PT" sz="1200" dirty="0">
              <a:solidFill>
                <a:srgbClr val="071006"/>
              </a:solidFill>
              <a:latin typeface="Eina Regular"/>
            </a:endParaRPr>
          </a:p>
          <a:p>
            <a:pPr fontAlgn="base"/>
            <a:endParaRPr kumimoji="0" lang="en-US" altLang="pt-PT" sz="1200" b="0" i="0" u="none" strike="noStrike" cap="none" normalizeH="0" baseline="0" dirty="0">
              <a:ln>
                <a:noFill/>
              </a:ln>
              <a:solidFill>
                <a:srgbClr val="071006"/>
              </a:solidFill>
              <a:effectLst/>
              <a:latin typeface="Eina Regular"/>
            </a:endParaRPr>
          </a:p>
          <a:p>
            <a:pPr fontAlgn="base"/>
            <a:endParaRPr lang="en-US" altLang="pt-PT" sz="1200" dirty="0">
              <a:solidFill>
                <a:srgbClr val="071006"/>
              </a:solidFill>
              <a:latin typeface="Eina Regular"/>
            </a:endParaRPr>
          </a:p>
          <a:p>
            <a:pPr fontAlgn="base"/>
            <a:endParaRPr kumimoji="0" lang="en-US" altLang="pt-PT" sz="1200" b="0" i="0" u="none" strike="noStrike" cap="none" normalizeH="0" baseline="0" dirty="0">
              <a:ln>
                <a:noFill/>
              </a:ln>
              <a:solidFill>
                <a:srgbClr val="071006"/>
              </a:solidFill>
              <a:effectLst/>
              <a:latin typeface="Eina Regular"/>
            </a:endParaRPr>
          </a:p>
          <a:p>
            <a:pPr fontAlgn="base"/>
            <a:r>
              <a:rPr lang="pt-PT" altLang="pt-PT" sz="1200" dirty="0">
                <a:solidFill>
                  <a:srgbClr val="071006"/>
                </a:solidFill>
              </a:rPr>
              <a:t>The </a:t>
            </a:r>
            <a:r>
              <a:rPr lang="pt-PT" altLang="pt-PT" sz="1200" dirty="0">
                <a:solidFill>
                  <a:srgbClr val="227F77"/>
                </a:solidFill>
              </a:rPr>
              <a:t>"__</a:t>
            </a:r>
            <a:r>
              <a:rPr lang="pt-PT" altLang="pt-PT" sz="1200" dirty="0" err="1">
                <a:solidFill>
                  <a:srgbClr val="227F77"/>
                </a:solidFill>
              </a:rPr>
              <a:t>queue_task_data</a:t>
            </a:r>
            <a:r>
              <a:rPr lang="pt-PT" altLang="pt-PT" sz="1200" dirty="0">
                <a:solidFill>
                  <a:srgbClr val="227F77"/>
                </a:solidFill>
              </a:rPr>
              <a:t>__" </a:t>
            </a:r>
            <a:r>
              <a:rPr lang="pt-PT" altLang="pt-PT" sz="1200" dirty="0" err="1">
                <a:solidFill>
                  <a:srgbClr val="071006"/>
                </a:solidFill>
              </a:rPr>
              <a:t>object</a:t>
            </a:r>
            <a:r>
              <a:rPr lang="pt-PT" altLang="pt-PT" sz="1200" dirty="0">
                <a:solidFill>
                  <a:srgbClr val="071006"/>
                </a:solidFill>
              </a:rPr>
              <a:t> </a:t>
            </a:r>
            <a:r>
              <a:rPr lang="pt-PT" altLang="pt-PT" sz="1200" dirty="0" err="1">
                <a:solidFill>
                  <a:srgbClr val="071006"/>
                </a:solidFill>
              </a:rPr>
              <a:t>contains</a:t>
            </a:r>
            <a:r>
              <a:rPr lang="pt-PT" altLang="pt-PT" sz="1200" dirty="0">
                <a:solidFill>
                  <a:srgbClr val="071006"/>
                </a:solidFill>
              </a:rPr>
              <a:t> all the </a:t>
            </a:r>
            <a:r>
              <a:rPr lang="pt-PT" altLang="pt-PT" sz="1200" dirty="0" err="1">
                <a:solidFill>
                  <a:srgbClr val="071006"/>
                </a:solidFill>
              </a:rPr>
              <a:t>tasks</a:t>
            </a:r>
            <a:r>
              <a:rPr lang="pt-PT" altLang="pt-PT" sz="1200" dirty="0">
                <a:solidFill>
                  <a:srgbClr val="071006"/>
                </a:solidFill>
              </a:rPr>
              <a:t> </a:t>
            </a:r>
            <a:r>
              <a:rPr lang="pt-PT" altLang="pt-PT" sz="1200" dirty="0" err="1">
                <a:solidFill>
                  <a:srgbClr val="071006"/>
                </a:solidFill>
              </a:rPr>
              <a:t>parameters</a:t>
            </a:r>
            <a:r>
              <a:rPr lang="pt-PT" altLang="pt-PT" sz="1200" dirty="0">
                <a:solidFill>
                  <a:srgbClr val="071006"/>
                </a:solidFill>
              </a:rPr>
              <a:t> </a:t>
            </a:r>
            <a:r>
              <a:rPr lang="pt-PT" altLang="pt-PT" sz="1200" dirty="0" err="1">
                <a:solidFill>
                  <a:srgbClr val="071006"/>
                </a:solidFill>
              </a:rPr>
              <a:t>from</a:t>
            </a:r>
            <a:r>
              <a:rPr lang="pt-PT" altLang="pt-PT" sz="1200" dirty="0">
                <a:solidFill>
                  <a:srgbClr val="071006"/>
                </a:solidFill>
              </a:rPr>
              <a:t> the </a:t>
            </a:r>
            <a:r>
              <a:rPr lang="pt-PT" altLang="pt-PT" sz="1200" dirty="0" err="1">
                <a:solidFill>
                  <a:srgbClr val="071006"/>
                </a:solidFill>
              </a:rPr>
              <a:t>Queue</a:t>
            </a:r>
            <a:r>
              <a:rPr lang="pt-PT" altLang="pt-PT" sz="1200" dirty="0">
                <a:solidFill>
                  <a:srgbClr val="071006"/>
                </a:solidFill>
              </a:rPr>
              <a:t> node and the value of the </a:t>
            </a:r>
            <a:r>
              <a:rPr lang="pt-PT" altLang="pt-PT" sz="1200" dirty="0">
                <a:solidFill>
                  <a:srgbClr val="227F77"/>
                </a:solidFill>
              </a:rPr>
              <a:t>"__</a:t>
            </a:r>
            <a:r>
              <a:rPr lang="pt-PT" altLang="pt-PT" sz="1200" dirty="0" err="1">
                <a:solidFill>
                  <a:srgbClr val="227F77"/>
                </a:solidFill>
              </a:rPr>
              <a:t>queue_task_id</a:t>
            </a:r>
            <a:r>
              <a:rPr lang="pt-PT" altLang="pt-PT" sz="1200" dirty="0">
                <a:solidFill>
                  <a:srgbClr val="227F77"/>
                </a:solidFill>
              </a:rPr>
              <a:t>__" </a:t>
            </a:r>
            <a:r>
              <a:rPr lang="pt-PT" altLang="pt-PT" sz="1200" dirty="0" err="1">
                <a:solidFill>
                  <a:srgbClr val="071006"/>
                </a:solidFill>
              </a:rPr>
              <a:t>key</a:t>
            </a:r>
            <a:r>
              <a:rPr lang="pt-PT" altLang="pt-PT" sz="1200" dirty="0">
                <a:solidFill>
                  <a:srgbClr val="071006"/>
                </a:solidFill>
              </a:rPr>
              <a:t> </a:t>
            </a:r>
            <a:r>
              <a:rPr lang="pt-PT" altLang="pt-PT" sz="1200" dirty="0" err="1">
                <a:solidFill>
                  <a:srgbClr val="071006"/>
                </a:solidFill>
              </a:rPr>
              <a:t>is</a:t>
            </a:r>
            <a:r>
              <a:rPr lang="pt-PT" altLang="pt-PT" sz="1200" dirty="0">
                <a:solidFill>
                  <a:srgbClr val="071006"/>
                </a:solidFill>
              </a:rPr>
              <a:t> the task ID. </a:t>
            </a:r>
          </a:p>
        </p:txBody>
      </p:sp>
      <p:pic>
        <p:nvPicPr>
          <p:cNvPr id="3" name="Picture 2">
            <a:extLst>
              <a:ext uri="{FF2B5EF4-FFF2-40B4-BE49-F238E27FC236}">
                <a16:creationId xmlns:a16="http://schemas.microsoft.com/office/drawing/2014/main" id="{9CB9F432-DAF1-4472-80E4-AE990283F765}"/>
              </a:ext>
            </a:extLst>
          </p:cNvPr>
          <p:cNvPicPr>
            <a:picLocks noChangeAspect="1"/>
          </p:cNvPicPr>
          <p:nvPr/>
        </p:nvPicPr>
        <p:blipFill>
          <a:blip r:embed="rId3"/>
          <a:stretch>
            <a:fillRect/>
          </a:stretch>
        </p:blipFill>
        <p:spPr>
          <a:xfrm>
            <a:off x="469900" y="3922984"/>
            <a:ext cx="3943350" cy="962025"/>
          </a:xfrm>
          <a:prstGeom prst="rect">
            <a:avLst/>
          </a:prstGeom>
        </p:spPr>
      </p:pic>
      <p:sp>
        <p:nvSpPr>
          <p:cNvPr id="11" name="Rectangle 3">
            <a:extLst>
              <a:ext uri="{FF2B5EF4-FFF2-40B4-BE49-F238E27FC236}">
                <a16:creationId xmlns:a16="http://schemas.microsoft.com/office/drawing/2014/main" id="{717D9EB5-6DE8-4140-8602-CA87B16693A0}"/>
              </a:ext>
            </a:extLst>
          </p:cNvPr>
          <p:cNvSpPr>
            <a:spLocks noChangeArrowheads="1"/>
          </p:cNvSpPr>
          <p:nvPr/>
        </p:nvSpPr>
        <p:spPr bwMode="auto">
          <a:xfrm>
            <a:off x="0" y="-184666"/>
            <a:ext cx="184731" cy="369332"/>
          </a:xfrm>
          <a:prstGeom prst="rect">
            <a:avLst/>
          </a:prstGeom>
          <a:solidFill>
            <a:srgbClr val="EBEF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22441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a:t>
            </a:r>
            <a:r>
              <a:rPr lang="en-US" dirty="0">
                <a:latin typeface="Verdana"/>
              </a:rPr>
              <a:t>Process Configuration</a:t>
            </a:r>
            <a:endParaRPr lang="pt-PT" dirty="0">
              <a:latin typeface="Verdana"/>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25" name="Rectangle 24">
            <a:extLst>
              <a:ext uri="{FF2B5EF4-FFF2-40B4-BE49-F238E27FC236}">
                <a16:creationId xmlns:a16="http://schemas.microsoft.com/office/drawing/2014/main" id="{96B36AD3-552F-4FCF-8E12-05760CF27433}"/>
              </a:ext>
            </a:extLst>
          </p:cNvPr>
          <p:cNvSpPr/>
          <p:nvPr/>
        </p:nvSpPr>
        <p:spPr>
          <a:xfrm>
            <a:off x="462831" y="1495509"/>
            <a:ext cx="10862393" cy="1477328"/>
          </a:xfrm>
          <a:prstGeom prst="rect">
            <a:avLst/>
          </a:prstGeom>
        </p:spPr>
        <p:txBody>
          <a:bodyPr wrap="square" lIns="0">
            <a:spAutoFit/>
          </a:bodyPr>
          <a:lstStyle/>
          <a:p>
            <a:r>
              <a:rPr lang="en-US" sz="1200" dirty="0"/>
              <a:t>The Mambu base configuration process consists of 3 dependent processes.</a:t>
            </a:r>
          </a:p>
          <a:p>
            <a:pPr>
              <a:lnSpc>
                <a:spcPct val="150000"/>
              </a:lnSpc>
            </a:pPr>
            <a:r>
              <a:rPr lang="en-US" sz="1200" dirty="0"/>
              <a:t>1. FS - Mambu config</a:t>
            </a:r>
          </a:p>
          <a:p>
            <a:pPr>
              <a:lnSpc>
                <a:spcPct val="150000"/>
              </a:lnSpc>
            </a:pPr>
            <a:r>
              <a:rPr lang="en-US" sz="1200" dirty="0"/>
              <a:t>2. FS- Fill all values inside and run this setup process</a:t>
            </a:r>
          </a:p>
          <a:p>
            <a:pPr>
              <a:lnSpc>
                <a:spcPct val="150000"/>
              </a:lnSpc>
            </a:pPr>
            <a:r>
              <a:rPr lang="en-US" sz="1200" dirty="0"/>
              <a:t>3. FS - get Mambu config </a:t>
            </a:r>
          </a:p>
          <a:p>
            <a:endParaRPr lang="en-US" sz="1200" dirty="0"/>
          </a:p>
          <a:p>
            <a:r>
              <a:rPr lang="en-US" sz="1200" b="1" dirty="0"/>
              <a:t>Note</a:t>
            </a:r>
            <a:r>
              <a:rPr lang="en-US" sz="1200" dirty="0"/>
              <a:t>: The processes presented above must be executed in the same order.</a:t>
            </a:r>
          </a:p>
        </p:txBody>
      </p:sp>
      <p:pic>
        <p:nvPicPr>
          <p:cNvPr id="11" name="Picture 10">
            <a:extLst>
              <a:ext uri="{FF2B5EF4-FFF2-40B4-BE49-F238E27FC236}">
                <a16:creationId xmlns:a16="http://schemas.microsoft.com/office/drawing/2014/main" id="{99461BDC-298B-49FE-BE8A-CB13A9230B2F}"/>
              </a:ext>
            </a:extLst>
          </p:cNvPr>
          <p:cNvPicPr>
            <a:picLocks noChangeAspect="1"/>
          </p:cNvPicPr>
          <p:nvPr/>
        </p:nvPicPr>
        <p:blipFill>
          <a:blip r:embed="rId3"/>
          <a:stretch>
            <a:fillRect/>
          </a:stretch>
        </p:blipFill>
        <p:spPr>
          <a:xfrm>
            <a:off x="462831" y="3031620"/>
            <a:ext cx="5101946" cy="1519292"/>
          </a:xfrm>
          <a:prstGeom prst="rect">
            <a:avLst/>
          </a:prstGeom>
        </p:spPr>
      </p:pic>
    </p:spTree>
    <p:extLst>
      <p:ext uri="{BB962C8B-B14F-4D97-AF65-F5344CB8AC3E}">
        <p14:creationId xmlns:p14="http://schemas.microsoft.com/office/powerpoint/2010/main" val="262071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lang="en-US" dirty="0">
                <a:latin typeface="Verdana"/>
              </a:rPr>
              <a:t>MPO Process Configuration</a:t>
            </a:r>
            <a:r>
              <a:rPr lang="pt-PT" dirty="0">
                <a:latin typeface="Verdana"/>
              </a:rPr>
              <a:t>: </a:t>
            </a:r>
            <a:r>
              <a:rPr lang="en-US" dirty="0">
                <a:latin typeface="Verdana"/>
              </a:rPr>
              <a:t>FS – Mambu config</a:t>
            </a:r>
            <a:endParaRPr lang="pt-PT" dirty="0">
              <a:latin typeface="Verdana"/>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10" name="Rectangle 9">
            <a:extLst>
              <a:ext uri="{FF2B5EF4-FFF2-40B4-BE49-F238E27FC236}">
                <a16:creationId xmlns:a16="http://schemas.microsoft.com/office/drawing/2014/main" id="{97D2E8AE-7A13-4289-BE9D-3594F7A9F94A}"/>
              </a:ext>
            </a:extLst>
          </p:cNvPr>
          <p:cNvSpPr/>
          <p:nvPr/>
        </p:nvSpPr>
        <p:spPr>
          <a:xfrm>
            <a:off x="462831" y="1495509"/>
            <a:ext cx="10954106" cy="1384995"/>
          </a:xfrm>
          <a:prstGeom prst="rect">
            <a:avLst/>
          </a:prstGeom>
        </p:spPr>
        <p:txBody>
          <a:bodyPr wrap="square" lIns="0">
            <a:spAutoFit/>
          </a:bodyPr>
          <a:lstStyle/>
          <a:p>
            <a:pPr fontAlgn="base">
              <a:lnSpc>
                <a:spcPct val="150000"/>
              </a:lnSpc>
            </a:pPr>
            <a:r>
              <a:rPr lang="en-US" sz="1200" b="0" i="0" dirty="0">
                <a:solidFill>
                  <a:srgbClr val="000000"/>
                </a:solidFill>
                <a:effectLst/>
              </a:rPr>
              <a:t>The first process to be configured is </a:t>
            </a:r>
            <a:r>
              <a:rPr lang="en-US" sz="1200" b="1" i="0" dirty="0">
                <a:solidFill>
                  <a:srgbClr val="000000"/>
                </a:solidFill>
                <a:effectLst/>
              </a:rPr>
              <a:t>FS - Mambu config</a:t>
            </a:r>
            <a:r>
              <a:rPr lang="en-US" sz="1200" b="0" i="0" dirty="0">
                <a:solidFill>
                  <a:srgbClr val="000000"/>
                </a:solidFill>
                <a:effectLst/>
              </a:rPr>
              <a:t>. In this first process, the user will only have to click on the </a:t>
            </a:r>
            <a:r>
              <a:rPr lang="en-US" sz="1200" b="1" i="0" dirty="0">
                <a:solidFill>
                  <a:srgbClr val="000000"/>
                </a:solidFill>
                <a:effectLst/>
              </a:rPr>
              <a:t>view mode </a:t>
            </a:r>
            <a:r>
              <a:rPr lang="en-US" sz="1200" b="0" i="0" dirty="0">
                <a:solidFill>
                  <a:srgbClr val="000000"/>
                </a:solidFill>
                <a:effectLst/>
              </a:rPr>
              <a:t>button and then select </a:t>
            </a:r>
            <a:r>
              <a:rPr lang="en-US" sz="1200" b="1" i="0" dirty="0">
                <a:solidFill>
                  <a:srgbClr val="000000"/>
                </a:solidFill>
                <a:effectLst/>
              </a:rPr>
              <a:t>+New task </a:t>
            </a:r>
            <a:r>
              <a:rPr lang="en-US" sz="1200" b="0" i="0" dirty="0">
                <a:solidFill>
                  <a:srgbClr val="000000"/>
                </a:solidFill>
                <a:effectLst/>
              </a:rPr>
              <a:t>and  a window will appear on the left side called </a:t>
            </a:r>
            <a:r>
              <a:rPr lang="en-US" sz="1200" b="1" i="0" dirty="0">
                <a:solidFill>
                  <a:srgbClr val="000000"/>
                </a:solidFill>
                <a:effectLst/>
              </a:rPr>
              <a:t>New Task</a:t>
            </a:r>
            <a:r>
              <a:rPr lang="en-US" sz="1200" b="0" i="0" dirty="0">
                <a:solidFill>
                  <a:srgbClr val="000000"/>
                </a:solidFill>
                <a:effectLst/>
              </a:rPr>
              <a:t>. Click the </a:t>
            </a:r>
            <a:r>
              <a:rPr lang="en-US" sz="1200" b="1" i="0" dirty="0">
                <a:solidFill>
                  <a:srgbClr val="000000"/>
                </a:solidFill>
                <a:effectLst/>
              </a:rPr>
              <a:t>Add task button </a:t>
            </a:r>
            <a:r>
              <a:rPr lang="en-US" sz="1200" b="0" i="0" dirty="0">
                <a:solidFill>
                  <a:srgbClr val="000000"/>
                </a:solidFill>
                <a:effectLst/>
              </a:rPr>
              <a:t>to run the process. When selecting the </a:t>
            </a:r>
            <a:r>
              <a:rPr lang="en-US" sz="1200" b="1" i="0" dirty="0">
                <a:solidFill>
                  <a:srgbClr val="000000"/>
                </a:solidFill>
                <a:effectLst/>
              </a:rPr>
              <a:t>Set State</a:t>
            </a:r>
            <a:r>
              <a:rPr lang="en-US" sz="1200" b="0" i="0" dirty="0">
                <a:solidFill>
                  <a:srgbClr val="000000"/>
                </a:solidFill>
                <a:effectLst/>
              </a:rPr>
              <a:t> configuration box, an </a:t>
            </a:r>
            <a:r>
              <a:rPr lang="en-US" sz="1200" b="1" i="0" dirty="0">
                <a:solidFill>
                  <a:srgbClr val="000000"/>
                </a:solidFill>
                <a:effectLst/>
              </a:rPr>
              <a:t>empty output is displayed</a:t>
            </a:r>
            <a:r>
              <a:rPr lang="en-US" sz="1200" b="0" i="0" dirty="0">
                <a:solidFill>
                  <a:srgbClr val="000000"/>
                </a:solidFill>
                <a:effectLst/>
              </a:rPr>
              <a:t>. </a:t>
            </a:r>
            <a:endParaRPr lang="en-US" sz="1200" dirty="0">
              <a:solidFill>
                <a:srgbClr val="071006"/>
              </a:solidFill>
            </a:endParaRPr>
          </a:p>
          <a:p>
            <a:pPr algn="l" fontAlgn="base">
              <a:lnSpc>
                <a:spcPct val="150000"/>
              </a:lnSpc>
            </a:pPr>
            <a:endParaRPr lang="en-US" sz="1200" b="0" i="0" dirty="0">
              <a:solidFill>
                <a:srgbClr val="071006"/>
              </a:solidFill>
              <a:effectLst/>
            </a:endParaRPr>
          </a:p>
          <a:p>
            <a:pPr algn="l" fontAlgn="base"/>
            <a:endParaRPr lang="en-US" sz="1200" b="0" i="0" dirty="0">
              <a:solidFill>
                <a:srgbClr val="071006"/>
              </a:solidFill>
              <a:effectLst/>
            </a:endParaRPr>
          </a:p>
        </p:txBody>
      </p:sp>
      <p:grpSp>
        <p:nvGrpSpPr>
          <p:cNvPr id="15" name="Group 14">
            <a:extLst>
              <a:ext uri="{FF2B5EF4-FFF2-40B4-BE49-F238E27FC236}">
                <a16:creationId xmlns:a16="http://schemas.microsoft.com/office/drawing/2014/main" id="{9B7EDA85-89B5-40FB-BC0B-DDDB211DA252}"/>
              </a:ext>
            </a:extLst>
          </p:cNvPr>
          <p:cNvGrpSpPr/>
          <p:nvPr/>
        </p:nvGrpSpPr>
        <p:grpSpPr>
          <a:xfrm>
            <a:off x="497665" y="2695356"/>
            <a:ext cx="11694335" cy="3251455"/>
            <a:chOff x="462831" y="2442807"/>
            <a:chExt cx="11694335" cy="3251455"/>
          </a:xfrm>
        </p:grpSpPr>
        <p:sp>
          <p:nvSpPr>
            <p:cNvPr id="25" name="Rectangle 24">
              <a:extLst>
                <a:ext uri="{FF2B5EF4-FFF2-40B4-BE49-F238E27FC236}">
                  <a16:creationId xmlns:a16="http://schemas.microsoft.com/office/drawing/2014/main" id="{96B36AD3-552F-4FCF-8E12-05760CF27433}"/>
                </a:ext>
              </a:extLst>
            </p:cNvPr>
            <p:cNvSpPr/>
            <p:nvPr/>
          </p:nvSpPr>
          <p:spPr>
            <a:xfrm>
              <a:off x="462831" y="2801795"/>
              <a:ext cx="10862393" cy="276999"/>
            </a:xfrm>
            <a:prstGeom prst="rect">
              <a:avLst/>
            </a:prstGeom>
          </p:spPr>
          <p:txBody>
            <a:bodyPr wrap="square" lIns="0">
              <a:spAutoFit/>
            </a:bodyPr>
            <a:lstStyle/>
            <a:p>
              <a:r>
                <a:rPr lang="en-US" sz="1200" dirty="0"/>
                <a:t> </a:t>
              </a:r>
            </a:p>
          </p:txBody>
        </p:sp>
        <p:pic>
          <p:nvPicPr>
            <p:cNvPr id="3" name="Picture 2">
              <a:extLst>
                <a:ext uri="{FF2B5EF4-FFF2-40B4-BE49-F238E27FC236}">
                  <a16:creationId xmlns:a16="http://schemas.microsoft.com/office/drawing/2014/main" id="{3647074A-1619-4BFB-A17D-F7ACF6FE82AA}"/>
                </a:ext>
              </a:extLst>
            </p:cNvPr>
            <p:cNvPicPr>
              <a:picLocks noChangeAspect="1"/>
            </p:cNvPicPr>
            <p:nvPr/>
          </p:nvPicPr>
          <p:blipFill>
            <a:blip r:embed="rId3"/>
            <a:stretch>
              <a:fillRect/>
            </a:stretch>
          </p:blipFill>
          <p:spPr>
            <a:xfrm>
              <a:off x="599840" y="2442807"/>
              <a:ext cx="3850708" cy="2771691"/>
            </a:xfrm>
            <a:prstGeom prst="rect">
              <a:avLst/>
            </a:prstGeom>
          </p:spPr>
        </p:pic>
        <p:grpSp>
          <p:nvGrpSpPr>
            <p:cNvPr id="14" name="Group 13">
              <a:extLst>
                <a:ext uri="{FF2B5EF4-FFF2-40B4-BE49-F238E27FC236}">
                  <a16:creationId xmlns:a16="http://schemas.microsoft.com/office/drawing/2014/main" id="{190E14A6-3EBF-418A-91A6-F4348C6603FE}"/>
                </a:ext>
              </a:extLst>
            </p:cNvPr>
            <p:cNvGrpSpPr/>
            <p:nvPr/>
          </p:nvGrpSpPr>
          <p:grpSpPr>
            <a:xfrm>
              <a:off x="5423142" y="2442807"/>
              <a:ext cx="6734024" cy="2771691"/>
              <a:chOff x="5179302" y="2442807"/>
              <a:chExt cx="6734024" cy="2771691"/>
            </a:xfrm>
          </p:grpSpPr>
          <p:pic>
            <p:nvPicPr>
              <p:cNvPr id="4" name="Picture 3">
                <a:extLst>
                  <a:ext uri="{FF2B5EF4-FFF2-40B4-BE49-F238E27FC236}">
                    <a16:creationId xmlns:a16="http://schemas.microsoft.com/office/drawing/2014/main" id="{F6585CD9-6CE5-49B1-986C-0B11AE811190}"/>
                  </a:ext>
                </a:extLst>
              </p:cNvPr>
              <p:cNvPicPr>
                <a:picLocks noChangeAspect="1"/>
              </p:cNvPicPr>
              <p:nvPr/>
            </p:nvPicPr>
            <p:blipFill>
              <a:blip r:embed="rId4"/>
              <a:stretch>
                <a:fillRect/>
              </a:stretch>
            </p:blipFill>
            <p:spPr>
              <a:xfrm>
                <a:off x="5179302" y="2442807"/>
                <a:ext cx="5277831" cy="2771691"/>
              </a:xfrm>
              <a:prstGeom prst="rect">
                <a:avLst/>
              </a:prstGeom>
            </p:spPr>
          </p:pic>
          <p:sp>
            <p:nvSpPr>
              <p:cNvPr id="11" name="Rectangle 10">
                <a:extLst>
                  <a:ext uri="{FF2B5EF4-FFF2-40B4-BE49-F238E27FC236}">
                    <a16:creationId xmlns:a16="http://schemas.microsoft.com/office/drawing/2014/main" id="{FFDA9799-7D48-444A-92B9-A4F9563F4BA9}"/>
                  </a:ext>
                </a:extLst>
              </p:cNvPr>
              <p:cNvSpPr/>
              <p:nvPr/>
            </p:nvSpPr>
            <p:spPr bwMode="gray">
              <a:xfrm>
                <a:off x="8104408" y="3121903"/>
                <a:ext cx="2284918" cy="1014668"/>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12" name="Straight Connector 11">
                <a:extLst>
                  <a:ext uri="{FF2B5EF4-FFF2-40B4-BE49-F238E27FC236}">
                    <a16:creationId xmlns:a16="http://schemas.microsoft.com/office/drawing/2014/main" id="{78E5840D-BD4E-4A8A-8F13-1D6FF444ADED}"/>
                  </a:ext>
                </a:extLst>
              </p:cNvPr>
              <p:cNvCxnSpPr>
                <a:cxnSpLocks/>
              </p:cNvCxnSpPr>
              <p:nvPr/>
            </p:nvCxnSpPr>
            <p:spPr>
              <a:xfrm flipH="1">
                <a:off x="10389327" y="3671357"/>
                <a:ext cx="291615"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261E093-AFCA-4A7E-823F-6F58ADF6D926}"/>
                  </a:ext>
                </a:extLst>
              </p:cNvPr>
              <p:cNvSpPr/>
              <p:nvPr/>
            </p:nvSpPr>
            <p:spPr bwMode="gray">
              <a:xfrm>
                <a:off x="10606977" y="3445187"/>
                <a:ext cx="1306349" cy="46763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The output is empty</a:t>
                </a:r>
                <a:endParaRPr lang="pt-PT" sz="900" dirty="0">
                  <a:solidFill>
                    <a:schemeClr val="tx1">
                      <a:lumMod val="50000"/>
                      <a:lumOff val="50000"/>
                    </a:schemeClr>
                  </a:solidFill>
                </a:endParaRPr>
              </a:p>
            </p:txBody>
          </p:sp>
        </p:grpSp>
        <p:sp>
          <p:nvSpPr>
            <p:cNvPr id="16" name="Rectangle 15">
              <a:extLst>
                <a:ext uri="{FF2B5EF4-FFF2-40B4-BE49-F238E27FC236}">
                  <a16:creationId xmlns:a16="http://schemas.microsoft.com/office/drawing/2014/main" id="{644BE50E-6CCC-46B3-962B-B194E103254B}"/>
                </a:ext>
              </a:extLst>
            </p:cNvPr>
            <p:cNvSpPr/>
            <p:nvPr/>
          </p:nvSpPr>
          <p:spPr bwMode="gray">
            <a:xfrm>
              <a:off x="7437121" y="5412788"/>
              <a:ext cx="1067822" cy="281474"/>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After running</a:t>
              </a:r>
              <a:endParaRPr lang="pt-PT" sz="900" dirty="0">
                <a:solidFill>
                  <a:schemeClr val="tx1">
                    <a:lumMod val="50000"/>
                    <a:lumOff val="50000"/>
                  </a:schemeClr>
                </a:solidFill>
              </a:endParaRPr>
            </a:p>
          </p:txBody>
        </p:sp>
        <p:sp>
          <p:nvSpPr>
            <p:cNvPr id="17" name="Left Brace 16">
              <a:extLst>
                <a:ext uri="{FF2B5EF4-FFF2-40B4-BE49-F238E27FC236}">
                  <a16:creationId xmlns:a16="http://schemas.microsoft.com/office/drawing/2014/main" id="{EB06DF05-B832-40E7-A6E4-8D21155906BD}"/>
                </a:ext>
              </a:extLst>
            </p:cNvPr>
            <p:cNvSpPr/>
            <p:nvPr/>
          </p:nvSpPr>
          <p:spPr>
            <a:xfrm rot="16200000">
              <a:off x="8003212" y="2684761"/>
              <a:ext cx="97659" cy="5257800"/>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sp>
          <p:nvSpPr>
            <p:cNvPr id="18" name="Rectangle 17">
              <a:extLst>
                <a:ext uri="{FF2B5EF4-FFF2-40B4-BE49-F238E27FC236}">
                  <a16:creationId xmlns:a16="http://schemas.microsoft.com/office/drawing/2014/main" id="{075B2F7D-08E8-4767-81FB-49C529C5650D}"/>
                </a:ext>
              </a:extLst>
            </p:cNvPr>
            <p:cNvSpPr/>
            <p:nvPr/>
          </p:nvSpPr>
          <p:spPr bwMode="gray">
            <a:xfrm>
              <a:off x="2065178" y="5362491"/>
              <a:ext cx="1067822" cy="281474"/>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Before running</a:t>
              </a:r>
              <a:endParaRPr lang="pt-PT" sz="900" dirty="0">
                <a:solidFill>
                  <a:schemeClr val="tx1">
                    <a:lumMod val="50000"/>
                    <a:lumOff val="50000"/>
                  </a:schemeClr>
                </a:solidFill>
              </a:endParaRPr>
            </a:p>
          </p:txBody>
        </p:sp>
        <p:sp>
          <p:nvSpPr>
            <p:cNvPr id="19" name="Left Brace 18">
              <a:extLst>
                <a:ext uri="{FF2B5EF4-FFF2-40B4-BE49-F238E27FC236}">
                  <a16:creationId xmlns:a16="http://schemas.microsoft.com/office/drawing/2014/main" id="{73183D37-E895-4995-B240-64721BAE700D}"/>
                </a:ext>
              </a:extLst>
            </p:cNvPr>
            <p:cNvSpPr/>
            <p:nvPr/>
          </p:nvSpPr>
          <p:spPr>
            <a:xfrm rot="16200000">
              <a:off x="2499224" y="3365448"/>
              <a:ext cx="51941" cy="3850709"/>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grpSp>
    </p:spTree>
    <p:extLst>
      <p:ext uri="{BB962C8B-B14F-4D97-AF65-F5344CB8AC3E}">
        <p14:creationId xmlns:p14="http://schemas.microsoft.com/office/powerpoint/2010/main" val="1288474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lang="en-US" dirty="0">
                <a:latin typeface="Verdana"/>
              </a:rPr>
              <a:t>MPO Process Configuration</a:t>
            </a:r>
            <a:r>
              <a:rPr lang="pt-PT" dirty="0">
                <a:latin typeface="Verdana"/>
              </a:rPr>
              <a:t>:</a:t>
            </a:r>
            <a:r>
              <a:rPr lang="en-US" dirty="0">
                <a:latin typeface="Verdana"/>
              </a:rPr>
              <a:t> FS- Fill all values inside and run this setup process</a:t>
            </a:r>
            <a:endParaRPr lang="pt-PT" dirty="0">
              <a:latin typeface="Verdana"/>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25" name="Rectangle 24">
            <a:extLst>
              <a:ext uri="{FF2B5EF4-FFF2-40B4-BE49-F238E27FC236}">
                <a16:creationId xmlns:a16="http://schemas.microsoft.com/office/drawing/2014/main" id="{96B36AD3-552F-4FCF-8E12-05760CF27433}"/>
              </a:ext>
            </a:extLst>
          </p:cNvPr>
          <p:cNvSpPr/>
          <p:nvPr/>
        </p:nvSpPr>
        <p:spPr>
          <a:xfrm>
            <a:off x="462831" y="1495509"/>
            <a:ext cx="10862393" cy="276999"/>
          </a:xfrm>
          <a:prstGeom prst="rect">
            <a:avLst/>
          </a:prstGeom>
        </p:spPr>
        <p:txBody>
          <a:bodyPr wrap="square" lIns="0">
            <a:spAutoFit/>
          </a:bodyPr>
          <a:lstStyle/>
          <a:p>
            <a:r>
              <a:rPr lang="en-US" sz="1200" dirty="0"/>
              <a:t> </a:t>
            </a: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26" name="Rectangle 25">
            <a:extLst>
              <a:ext uri="{FF2B5EF4-FFF2-40B4-BE49-F238E27FC236}">
                <a16:creationId xmlns:a16="http://schemas.microsoft.com/office/drawing/2014/main" id="{234A7AD0-903F-410E-A621-F0630E46102B}"/>
              </a:ext>
            </a:extLst>
          </p:cNvPr>
          <p:cNvSpPr/>
          <p:nvPr/>
        </p:nvSpPr>
        <p:spPr>
          <a:xfrm>
            <a:off x="462831" y="1495509"/>
            <a:ext cx="10954106" cy="3323987"/>
          </a:xfrm>
          <a:prstGeom prst="rect">
            <a:avLst/>
          </a:prstGeom>
        </p:spPr>
        <p:txBody>
          <a:bodyPr wrap="square" lIns="0">
            <a:spAutoFit/>
          </a:bodyPr>
          <a:lstStyle/>
          <a:p>
            <a:pPr algn="l" fontAlgn="base">
              <a:lnSpc>
                <a:spcPct val="150000"/>
              </a:lnSpc>
            </a:pPr>
            <a:r>
              <a:rPr lang="en-US" sz="1200" b="0" i="0" dirty="0">
                <a:solidFill>
                  <a:srgbClr val="071006"/>
                </a:solidFill>
                <a:effectLst/>
              </a:rPr>
              <a:t>In this process, when selecting the </a:t>
            </a:r>
            <a:r>
              <a:rPr lang="en-US" sz="1200" b="1" dirty="0">
                <a:solidFill>
                  <a:srgbClr val="071006"/>
                </a:solidFill>
                <a:effectLst/>
              </a:rPr>
              <a:t>Set Parameters</a:t>
            </a:r>
            <a:r>
              <a:rPr lang="en-US" sz="1200" b="0" i="0" dirty="0">
                <a:solidFill>
                  <a:srgbClr val="071006"/>
                </a:solidFill>
                <a:effectLst/>
              </a:rPr>
              <a:t> box, the configuration details are presented.</a:t>
            </a:r>
          </a:p>
          <a:p>
            <a:pPr algn="l" fontAlgn="base">
              <a:lnSpc>
                <a:spcPct val="150000"/>
              </a:lnSpc>
            </a:pPr>
            <a:r>
              <a:rPr lang="en-US" sz="1200" dirty="0">
                <a:solidFill>
                  <a:srgbClr val="071006"/>
                </a:solidFill>
              </a:rPr>
              <a:t>In the parameters section, </a:t>
            </a:r>
            <a:r>
              <a:rPr lang="pt-PT" sz="1200" dirty="0" err="1">
                <a:solidFill>
                  <a:srgbClr val="071006"/>
                </a:solidFill>
              </a:rPr>
              <a:t>enter</a:t>
            </a:r>
            <a:r>
              <a:rPr lang="pt-PT" sz="1200" dirty="0">
                <a:solidFill>
                  <a:srgbClr val="071006"/>
                </a:solidFill>
              </a:rPr>
              <a:t> the </a:t>
            </a:r>
            <a:r>
              <a:rPr lang="pt-PT" sz="1200" dirty="0" err="1">
                <a:solidFill>
                  <a:srgbClr val="071006"/>
                </a:solidFill>
              </a:rPr>
              <a:t>following</a:t>
            </a:r>
            <a:r>
              <a:rPr lang="pt-PT" sz="1200" dirty="0">
                <a:solidFill>
                  <a:srgbClr val="071006"/>
                </a:solidFill>
              </a:rPr>
              <a:t> </a:t>
            </a:r>
            <a:r>
              <a:rPr lang="pt-PT" sz="1200" dirty="0" err="1">
                <a:solidFill>
                  <a:srgbClr val="071006"/>
                </a:solidFill>
              </a:rPr>
              <a:t>parameters</a:t>
            </a:r>
            <a:r>
              <a:rPr lang="pt-PT" sz="1200" dirty="0">
                <a:solidFill>
                  <a:srgbClr val="071006"/>
                </a:solidFill>
              </a:rPr>
              <a:t>:</a:t>
            </a:r>
            <a:endParaRPr lang="en-US" sz="1200" dirty="0">
              <a:solidFill>
                <a:srgbClr val="071006"/>
              </a:solidFill>
            </a:endParaRPr>
          </a:p>
          <a:p>
            <a:pPr marL="171450" indent="-171450" algn="l" fontAlgn="base">
              <a:lnSpc>
                <a:spcPct val="150000"/>
              </a:lnSpc>
              <a:buFont typeface="Arial" panose="020B0604020202020204" pitchFamily="34" charset="0"/>
              <a:buChar char="•"/>
            </a:pPr>
            <a:r>
              <a:rPr lang="en-US" sz="1200" b="0" i="0" dirty="0" err="1">
                <a:solidFill>
                  <a:srgbClr val="071006"/>
                </a:solidFill>
                <a:effectLst/>
              </a:rPr>
              <a:t>mambu_url</a:t>
            </a:r>
            <a:r>
              <a:rPr lang="en-US" sz="1200" b="0" i="0" dirty="0">
                <a:solidFill>
                  <a:srgbClr val="071006"/>
                </a:solidFill>
                <a:effectLst/>
              </a:rPr>
              <a:t> = https://deloittept.sandbox.mambu.com</a:t>
            </a:r>
          </a:p>
          <a:p>
            <a:pPr marL="171450" indent="-171450" algn="l" fontAlgn="base">
              <a:lnSpc>
                <a:spcPct val="150000"/>
              </a:lnSpc>
              <a:buFont typeface="Arial" panose="020B0604020202020204" pitchFamily="34" charset="0"/>
              <a:buChar char="•"/>
            </a:pPr>
            <a:r>
              <a:rPr lang="en-US" sz="1200" b="0" i="0" dirty="0" err="1">
                <a:solidFill>
                  <a:srgbClr val="071006"/>
                </a:solidFill>
                <a:effectLst/>
              </a:rPr>
              <a:t>mambu_user</a:t>
            </a:r>
            <a:r>
              <a:rPr lang="en-US" sz="1200" b="0" i="0" dirty="0">
                <a:solidFill>
                  <a:srgbClr val="071006"/>
                </a:solidFill>
                <a:effectLst/>
              </a:rPr>
              <a:t> = user </a:t>
            </a:r>
            <a:r>
              <a:rPr lang="en-US" sz="1200" b="0" i="0" dirty="0" err="1">
                <a:solidFill>
                  <a:srgbClr val="071006"/>
                </a:solidFill>
                <a:effectLst/>
              </a:rPr>
              <a:t>mambu</a:t>
            </a:r>
            <a:endParaRPr lang="en-US" sz="1200" b="0" i="0" dirty="0">
              <a:solidFill>
                <a:srgbClr val="071006"/>
              </a:solidFill>
              <a:effectLst/>
            </a:endParaRPr>
          </a:p>
          <a:p>
            <a:pPr marL="171450" indent="-171450" algn="l" fontAlgn="base">
              <a:lnSpc>
                <a:spcPct val="150000"/>
              </a:lnSpc>
              <a:buFont typeface="Arial" panose="020B0604020202020204" pitchFamily="34" charset="0"/>
              <a:buChar char="•"/>
            </a:pPr>
            <a:r>
              <a:rPr lang="en-US" sz="1200" b="0" i="0" dirty="0" err="1">
                <a:solidFill>
                  <a:srgbClr val="071006"/>
                </a:solidFill>
                <a:effectLst/>
              </a:rPr>
              <a:t>mambu_password</a:t>
            </a:r>
            <a:r>
              <a:rPr lang="en-US" sz="1200" b="0" i="0" dirty="0">
                <a:solidFill>
                  <a:srgbClr val="071006"/>
                </a:solidFill>
                <a:effectLst/>
              </a:rPr>
              <a:t> = </a:t>
            </a:r>
            <a:r>
              <a:rPr lang="en-US" sz="1200" b="0" i="0" dirty="0" err="1">
                <a:solidFill>
                  <a:srgbClr val="071006"/>
                </a:solidFill>
                <a:effectLst/>
              </a:rPr>
              <a:t>mambu</a:t>
            </a:r>
            <a:r>
              <a:rPr lang="en-US" sz="1200" b="0" i="0" dirty="0">
                <a:solidFill>
                  <a:srgbClr val="071006"/>
                </a:solidFill>
                <a:effectLst/>
              </a:rPr>
              <a:t> password</a:t>
            </a:r>
          </a:p>
          <a:p>
            <a:pPr algn="l" fontAlgn="base">
              <a:lnSpc>
                <a:spcPct val="150000"/>
              </a:lnSpc>
            </a:pPr>
            <a:endParaRPr lang="en-US" sz="1200" dirty="0">
              <a:solidFill>
                <a:srgbClr val="071006"/>
              </a:solidFill>
            </a:endParaRPr>
          </a:p>
          <a:p>
            <a:pPr fontAlgn="base">
              <a:lnSpc>
                <a:spcPct val="150000"/>
              </a:lnSpc>
            </a:pPr>
            <a:r>
              <a:rPr lang="en-US" sz="1200" b="0" i="0" dirty="0">
                <a:solidFill>
                  <a:srgbClr val="071006"/>
                </a:solidFill>
                <a:effectLst/>
              </a:rPr>
              <a:t>After entering the values, click the </a:t>
            </a:r>
            <a:r>
              <a:rPr lang="en-US" sz="1200" b="1" i="0" dirty="0">
                <a:solidFill>
                  <a:srgbClr val="071006"/>
                </a:solidFill>
                <a:effectLst/>
              </a:rPr>
              <a:t>View</a:t>
            </a:r>
            <a:r>
              <a:rPr lang="en-US" sz="1200" b="0" i="0" dirty="0">
                <a:solidFill>
                  <a:srgbClr val="071006"/>
                </a:solidFill>
                <a:effectLst/>
              </a:rPr>
              <a:t> button and </a:t>
            </a:r>
            <a:r>
              <a:rPr lang="en-US" sz="1200" b="0" i="0" dirty="0">
                <a:solidFill>
                  <a:srgbClr val="000000"/>
                </a:solidFill>
                <a:effectLst/>
              </a:rPr>
              <a:t>then</a:t>
            </a:r>
          </a:p>
          <a:p>
            <a:pPr fontAlgn="base">
              <a:lnSpc>
                <a:spcPct val="150000"/>
              </a:lnSpc>
            </a:pPr>
            <a:r>
              <a:rPr lang="en-US" sz="1200" b="0" i="0" dirty="0">
                <a:solidFill>
                  <a:srgbClr val="000000"/>
                </a:solidFill>
                <a:effectLst/>
              </a:rPr>
              <a:t> select </a:t>
            </a:r>
            <a:r>
              <a:rPr lang="en-US" sz="1200" b="1" i="0" dirty="0">
                <a:solidFill>
                  <a:srgbClr val="000000"/>
                </a:solidFill>
                <a:effectLst/>
              </a:rPr>
              <a:t>+New task </a:t>
            </a:r>
            <a:r>
              <a:rPr lang="en-US" sz="1200" b="0" i="0" dirty="0">
                <a:solidFill>
                  <a:srgbClr val="000000"/>
                </a:solidFill>
                <a:effectLst/>
              </a:rPr>
              <a:t>and a window will appear on the left</a:t>
            </a:r>
          </a:p>
          <a:p>
            <a:pPr fontAlgn="base">
              <a:lnSpc>
                <a:spcPct val="150000"/>
              </a:lnSpc>
            </a:pPr>
            <a:r>
              <a:rPr lang="en-US" sz="1200" b="0" i="0" dirty="0">
                <a:solidFill>
                  <a:srgbClr val="000000"/>
                </a:solidFill>
                <a:effectLst/>
              </a:rPr>
              <a:t> side called </a:t>
            </a:r>
            <a:r>
              <a:rPr lang="en-US" sz="1200" b="1" i="0" dirty="0">
                <a:solidFill>
                  <a:srgbClr val="000000"/>
                </a:solidFill>
                <a:effectLst/>
              </a:rPr>
              <a:t>New Task</a:t>
            </a:r>
            <a:r>
              <a:rPr lang="en-US" sz="1200" b="0" i="0" dirty="0">
                <a:solidFill>
                  <a:srgbClr val="000000"/>
                </a:solidFill>
                <a:effectLst/>
              </a:rPr>
              <a:t>. Click the </a:t>
            </a:r>
            <a:r>
              <a:rPr lang="en-US" sz="1200" b="1" i="0" dirty="0">
                <a:solidFill>
                  <a:srgbClr val="000000"/>
                </a:solidFill>
                <a:effectLst/>
              </a:rPr>
              <a:t>Add task button </a:t>
            </a:r>
            <a:r>
              <a:rPr lang="en-US" sz="1200" b="0" i="0" dirty="0">
                <a:solidFill>
                  <a:srgbClr val="000000"/>
                </a:solidFill>
                <a:effectLst/>
              </a:rPr>
              <a:t>to run</a:t>
            </a:r>
          </a:p>
          <a:p>
            <a:pPr fontAlgn="base">
              <a:lnSpc>
                <a:spcPct val="150000"/>
              </a:lnSpc>
            </a:pPr>
            <a:r>
              <a:rPr lang="en-US" sz="1200" b="0" i="0" dirty="0">
                <a:solidFill>
                  <a:srgbClr val="000000"/>
                </a:solidFill>
                <a:effectLst/>
              </a:rPr>
              <a:t> the process. </a:t>
            </a:r>
            <a:endParaRPr lang="en-US" sz="1200" dirty="0">
              <a:solidFill>
                <a:srgbClr val="071006"/>
              </a:solidFill>
            </a:endParaRPr>
          </a:p>
          <a:p>
            <a:pPr algn="l" fontAlgn="base">
              <a:lnSpc>
                <a:spcPct val="150000"/>
              </a:lnSpc>
            </a:pPr>
            <a:endParaRPr lang="en-US" sz="1200" b="0" i="0" dirty="0">
              <a:solidFill>
                <a:srgbClr val="071006"/>
              </a:solidFill>
              <a:effectLst/>
            </a:endParaRPr>
          </a:p>
          <a:p>
            <a:pPr algn="l" fontAlgn="base"/>
            <a:endParaRPr lang="en-US" sz="1200" b="0" i="0" dirty="0">
              <a:solidFill>
                <a:srgbClr val="071006"/>
              </a:solidFill>
              <a:effectLst/>
            </a:endParaRPr>
          </a:p>
        </p:txBody>
      </p:sp>
      <p:grpSp>
        <p:nvGrpSpPr>
          <p:cNvPr id="24" name="Group 23">
            <a:extLst>
              <a:ext uri="{FF2B5EF4-FFF2-40B4-BE49-F238E27FC236}">
                <a16:creationId xmlns:a16="http://schemas.microsoft.com/office/drawing/2014/main" id="{34F95463-CFB8-4291-B3DD-A0C2EC0786DB}"/>
              </a:ext>
            </a:extLst>
          </p:cNvPr>
          <p:cNvGrpSpPr/>
          <p:nvPr/>
        </p:nvGrpSpPr>
        <p:grpSpPr>
          <a:xfrm>
            <a:off x="5072995" y="2442807"/>
            <a:ext cx="7119005" cy="3843800"/>
            <a:chOff x="4941602" y="2442807"/>
            <a:chExt cx="7119005" cy="3843800"/>
          </a:xfrm>
        </p:grpSpPr>
        <p:grpSp>
          <p:nvGrpSpPr>
            <p:cNvPr id="23" name="Group 22">
              <a:extLst>
                <a:ext uri="{FF2B5EF4-FFF2-40B4-BE49-F238E27FC236}">
                  <a16:creationId xmlns:a16="http://schemas.microsoft.com/office/drawing/2014/main" id="{76818DAC-A3A9-45E1-9DB6-468F6D92442D}"/>
                </a:ext>
              </a:extLst>
            </p:cNvPr>
            <p:cNvGrpSpPr/>
            <p:nvPr/>
          </p:nvGrpSpPr>
          <p:grpSpPr>
            <a:xfrm>
              <a:off x="4941602" y="2442807"/>
              <a:ext cx="7119005" cy="3843800"/>
              <a:chOff x="462831" y="1495509"/>
              <a:chExt cx="8182001" cy="4461260"/>
            </a:xfrm>
          </p:grpSpPr>
          <p:sp>
            <p:nvSpPr>
              <p:cNvPr id="12" name="Rectangle 11">
                <a:extLst>
                  <a:ext uri="{FF2B5EF4-FFF2-40B4-BE49-F238E27FC236}">
                    <a16:creationId xmlns:a16="http://schemas.microsoft.com/office/drawing/2014/main" id="{63ED2307-DBE6-4256-90DC-1CEE9DD695A4}"/>
                  </a:ext>
                </a:extLst>
              </p:cNvPr>
              <p:cNvSpPr/>
              <p:nvPr/>
            </p:nvSpPr>
            <p:spPr bwMode="gray">
              <a:xfrm>
                <a:off x="7323908" y="2215517"/>
                <a:ext cx="1252305" cy="542760"/>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Box dedicated </a:t>
                </a:r>
              </a:p>
              <a:p>
                <a:pPr>
                  <a:lnSpc>
                    <a:spcPct val="106000"/>
                  </a:lnSpc>
                </a:pPr>
                <a:r>
                  <a:rPr lang="en-US" sz="900" dirty="0">
                    <a:solidFill>
                      <a:schemeClr val="tx1">
                        <a:lumMod val="50000"/>
                        <a:lumOff val="50000"/>
                      </a:schemeClr>
                    </a:solidFill>
                  </a:rPr>
                  <a:t>of Parameters</a:t>
                </a:r>
                <a:endParaRPr lang="pt-PT" sz="900" dirty="0">
                  <a:solidFill>
                    <a:schemeClr val="tx1">
                      <a:lumMod val="50000"/>
                      <a:lumOff val="50000"/>
                    </a:schemeClr>
                  </a:solidFill>
                </a:endParaRPr>
              </a:p>
            </p:txBody>
          </p:sp>
          <p:pic>
            <p:nvPicPr>
              <p:cNvPr id="13" name="Picture 12">
                <a:extLst>
                  <a:ext uri="{FF2B5EF4-FFF2-40B4-BE49-F238E27FC236}">
                    <a16:creationId xmlns:a16="http://schemas.microsoft.com/office/drawing/2014/main" id="{221C618E-2090-45CB-8E41-DC95D2EC7CA0}"/>
                  </a:ext>
                </a:extLst>
              </p:cNvPr>
              <p:cNvPicPr>
                <a:picLocks noChangeAspect="1"/>
              </p:cNvPicPr>
              <p:nvPr/>
            </p:nvPicPr>
            <p:blipFill>
              <a:blip r:embed="rId3"/>
              <a:stretch>
                <a:fillRect/>
              </a:stretch>
            </p:blipFill>
            <p:spPr>
              <a:xfrm>
                <a:off x="462831" y="1495509"/>
                <a:ext cx="5806198" cy="4461260"/>
              </a:xfrm>
              <a:prstGeom prst="rect">
                <a:avLst/>
              </a:prstGeom>
            </p:spPr>
          </p:pic>
          <p:sp>
            <p:nvSpPr>
              <p:cNvPr id="9" name="Rectangle 8">
                <a:extLst>
                  <a:ext uri="{FF2B5EF4-FFF2-40B4-BE49-F238E27FC236}">
                    <a16:creationId xmlns:a16="http://schemas.microsoft.com/office/drawing/2014/main" id="{88CA7FE1-3520-4B75-B312-4E0CFAB1D0C4}"/>
                  </a:ext>
                </a:extLst>
              </p:cNvPr>
              <p:cNvSpPr/>
              <p:nvPr/>
            </p:nvSpPr>
            <p:spPr bwMode="gray">
              <a:xfrm>
                <a:off x="1575928" y="2319550"/>
                <a:ext cx="1036643" cy="676199"/>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11" name="Straight Connector 10">
                <a:extLst>
                  <a:ext uri="{FF2B5EF4-FFF2-40B4-BE49-F238E27FC236}">
                    <a16:creationId xmlns:a16="http://schemas.microsoft.com/office/drawing/2014/main" id="{696D52DD-D4FC-437E-B963-6635C273A6F6}"/>
                  </a:ext>
                </a:extLst>
              </p:cNvPr>
              <p:cNvCxnSpPr>
                <a:cxnSpLocks/>
              </p:cNvCxnSpPr>
              <p:nvPr/>
            </p:nvCxnSpPr>
            <p:spPr>
              <a:xfrm flipH="1">
                <a:off x="2612571" y="2486896"/>
                <a:ext cx="4711338"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5567244-65FD-4BCE-A758-3A6EB5434922}"/>
                  </a:ext>
                </a:extLst>
              </p:cNvPr>
              <p:cNvSpPr/>
              <p:nvPr/>
            </p:nvSpPr>
            <p:spPr bwMode="gray">
              <a:xfrm>
                <a:off x="4767619" y="2721779"/>
                <a:ext cx="1501410" cy="1275435"/>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17" name="Straight Connector 16">
                <a:extLst>
                  <a:ext uri="{FF2B5EF4-FFF2-40B4-BE49-F238E27FC236}">
                    <a16:creationId xmlns:a16="http://schemas.microsoft.com/office/drawing/2014/main" id="{5CA6B43D-D05B-4017-AFE3-5C8E2BEDFA27}"/>
                  </a:ext>
                </a:extLst>
              </p:cNvPr>
              <p:cNvCxnSpPr>
                <a:cxnSpLocks/>
              </p:cNvCxnSpPr>
              <p:nvPr/>
            </p:nvCxnSpPr>
            <p:spPr>
              <a:xfrm flipH="1">
                <a:off x="6269029" y="3359496"/>
                <a:ext cx="845874" cy="1"/>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E18763F-1A97-430A-B9DE-CED73B0FBDDD}"/>
                  </a:ext>
                </a:extLst>
              </p:cNvPr>
              <p:cNvSpPr/>
              <p:nvPr/>
            </p:nvSpPr>
            <p:spPr bwMode="gray">
              <a:xfrm>
                <a:off x="7143422" y="3088115"/>
                <a:ext cx="1501410" cy="542760"/>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Area of Parameters</a:t>
                </a:r>
                <a:endParaRPr lang="pt-PT" sz="900" dirty="0">
                  <a:solidFill>
                    <a:schemeClr val="tx1">
                      <a:lumMod val="50000"/>
                      <a:lumOff val="50000"/>
                    </a:schemeClr>
                  </a:solidFill>
                </a:endParaRPr>
              </a:p>
            </p:txBody>
          </p:sp>
        </p:grpSp>
        <p:sp>
          <p:nvSpPr>
            <p:cNvPr id="27" name="Rectangle 26">
              <a:extLst>
                <a:ext uri="{FF2B5EF4-FFF2-40B4-BE49-F238E27FC236}">
                  <a16:creationId xmlns:a16="http://schemas.microsoft.com/office/drawing/2014/main" id="{F9497D55-2F87-4BBB-B114-51C01274E44F}"/>
                </a:ext>
              </a:extLst>
            </p:cNvPr>
            <p:cNvSpPr/>
            <p:nvPr/>
          </p:nvSpPr>
          <p:spPr bwMode="gray">
            <a:xfrm>
              <a:off x="4941602" y="2442807"/>
              <a:ext cx="441324" cy="277000"/>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spTree>
    <p:extLst>
      <p:ext uri="{BB962C8B-B14F-4D97-AF65-F5344CB8AC3E}">
        <p14:creationId xmlns:p14="http://schemas.microsoft.com/office/powerpoint/2010/main" val="64127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lang="en-US" dirty="0">
                <a:latin typeface="Verdana"/>
              </a:rPr>
              <a:t>MPO Process Configuration</a:t>
            </a:r>
            <a:r>
              <a:rPr lang="pt-PT" dirty="0">
                <a:latin typeface="Verdana"/>
              </a:rPr>
              <a:t>:</a:t>
            </a:r>
            <a:r>
              <a:rPr lang="en-US" dirty="0">
                <a:latin typeface="Verdana"/>
              </a:rPr>
              <a:t> FS- Fill all values inside and run this setup process</a:t>
            </a:r>
            <a:endParaRPr lang="pt-PT" dirty="0">
              <a:latin typeface="Verdana"/>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25" name="Rectangle 24">
            <a:extLst>
              <a:ext uri="{FF2B5EF4-FFF2-40B4-BE49-F238E27FC236}">
                <a16:creationId xmlns:a16="http://schemas.microsoft.com/office/drawing/2014/main" id="{96B36AD3-552F-4FCF-8E12-05760CF27433}"/>
              </a:ext>
            </a:extLst>
          </p:cNvPr>
          <p:cNvSpPr/>
          <p:nvPr/>
        </p:nvSpPr>
        <p:spPr>
          <a:xfrm>
            <a:off x="462831" y="1495509"/>
            <a:ext cx="10862393" cy="276999"/>
          </a:xfrm>
          <a:prstGeom prst="rect">
            <a:avLst/>
          </a:prstGeom>
        </p:spPr>
        <p:txBody>
          <a:bodyPr wrap="square" lIns="0">
            <a:spAutoFit/>
          </a:bodyPr>
          <a:lstStyle/>
          <a:p>
            <a:r>
              <a:rPr lang="en-US" sz="1200" dirty="0"/>
              <a:t> </a:t>
            </a: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27" name="Rectangle 26">
            <a:extLst>
              <a:ext uri="{FF2B5EF4-FFF2-40B4-BE49-F238E27FC236}">
                <a16:creationId xmlns:a16="http://schemas.microsoft.com/office/drawing/2014/main" id="{14F5F5EA-32EE-4135-9F8D-E7D865DD800A}"/>
              </a:ext>
            </a:extLst>
          </p:cNvPr>
          <p:cNvSpPr/>
          <p:nvPr/>
        </p:nvSpPr>
        <p:spPr>
          <a:xfrm>
            <a:off x="462831" y="1495509"/>
            <a:ext cx="10954106" cy="553998"/>
          </a:xfrm>
          <a:prstGeom prst="rect">
            <a:avLst/>
          </a:prstGeom>
        </p:spPr>
        <p:txBody>
          <a:bodyPr wrap="square" lIns="0">
            <a:spAutoFit/>
          </a:bodyPr>
          <a:lstStyle/>
          <a:p>
            <a:pPr algn="l" fontAlgn="base">
              <a:lnSpc>
                <a:spcPct val="150000"/>
              </a:lnSpc>
            </a:pPr>
            <a:r>
              <a:rPr lang="en-US" sz="1200" b="0" i="0" dirty="0">
                <a:solidFill>
                  <a:srgbClr val="071006"/>
                </a:solidFill>
                <a:effectLst/>
              </a:rPr>
              <a:t>The workflow will be displayed in preview mode. In this mode, it can be verified that the process was executed successfully.</a:t>
            </a:r>
          </a:p>
          <a:p>
            <a:pPr algn="l" fontAlgn="base"/>
            <a:endParaRPr lang="en-US" sz="1200" b="0" i="0" dirty="0">
              <a:solidFill>
                <a:srgbClr val="071006"/>
              </a:solidFill>
              <a:effectLst/>
            </a:endParaRPr>
          </a:p>
        </p:txBody>
      </p:sp>
      <p:sp>
        <p:nvSpPr>
          <p:cNvPr id="29" name="Rectangle 28">
            <a:extLst>
              <a:ext uri="{FF2B5EF4-FFF2-40B4-BE49-F238E27FC236}">
                <a16:creationId xmlns:a16="http://schemas.microsoft.com/office/drawing/2014/main" id="{5FC7DE4F-71FA-4F68-A459-FFAF695B61ED}"/>
              </a:ext>
            </a:extLst>
          </p:cNvPr>
          <p:cNvSpPr/>
          <p:nvPr/>
        </p:nvSpPr>
        <p:spPr bwMode="gray">
          <a:xfrm>
            <a:off x="6357205" y="5889979"/>
            <a:ext cx="586238" cy="458568"/>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nvGrpSpPr>
          <p:cNvPr id="24" name="Group 23">
            <a:extLst>
              <a:ext uri="{FF2B5EF4-FFF2-40B4-BE49-F238E27FC236}">
                <a16:creationId xmlns:a16="http://schemas.microsoft.com/office/drawing/2014/main" id="{08887CEB-18F4-4A34-BD51-EF8564DC69C5}"/>
              </a:ext>
            </a:extLst>
          </p:cNvPr>
          <p:cNvGrpSpPr/>
          <p:nvPr/>
        </p:nvGrpSpPr>
        <p:grpSpPr>
          <a:xfrm>
            <a:off x="4187102" y="1961544"/>
            <a:ext cx="5993217" cy="4597337"/>
            <a:chOff x="5563057" y="1909292"/>
            <a:chExt cx="5993217" cy="4597337"/>
          </a:xfrm>
        </p:grpSpPr>
        <p:grpSp>
          <p:nvGrpSpPr>
            <p:cNvPr id="20" name="Group 19">
              <a:extLst>
                <a:ext uri="{FF2B5EF4-FFF2-40B4-BE49-F238E27FC236}">
                  <a16:creationId xmlns:a16="http://schemas.microsoft.com/office/drawing/2014/main" id="{119CA0AF-4BD8-46B2-BD58-8DE79E05CDDC}"/>
                </a:ext>
              </a:extLst>
            </p:cNvPr>
            <p:cNvGrpSpPr/>
            <p:nvPr/>
          </p:nvGrpSpPr>
          <p:grpSpPr>
            <a:xfrm>
              <a:off x="5563057" y="1909292"/>
              <a:ext cx="4295762" cy="4597337"/>
              <a:chOff x="5475972" y="1772508"/>
              <a:chExt cx="4295762" cy="4597337"/>
            </a:xfrm>
          </p:grpSpPr>
          <p:pic>
            <p:nvPicPr>
              <p:cNvPr id="14" name="Picture 13">
                <a:extLst>
                  <a:ext uri="{FF2B5EF4-FFF2-40B4-BE49-F238E27FC236}">
                    <a16:creationId xmlns:a16="http://schemas.microsoft.com/office/drawing/2014/main" id="{F05E0A18-9FC6-477B-A79B-8A31E1F6ED8F}"/>
                  </a:ext>
                </a:extLst>
              </p:cNvPr>
              <p:cNvPicPr>
                <a:picLocks noChangeAspect="1"/>
              </p:cNvPicPr>
              <p:nvPr/>
            </p:nvPicPr>
            <p:blipFill>
              <a:blip r:embed="rId3"/>
              <a:stretch>
                <a:fillRect/>
              </a:stretch>
            </p:blipFill>
            <p:spPr>
              <a:xfrm>
                <a:off x="5475972" y="1772508"/>
                <a:ext cx="4295762" cy="4597337"/>
              </a:xfrm>
              <a:prstGeom prst="rect">
                <a:avLst/>
              </a:prstGeom>
            </p:spPr>
          </p:pic>
          <p:sp>
            <p:nvSpPr>
              <p:cNvPr id="15" name="Rectangle 14">
                <a:extLst>
                  <a:ext uri="{FF2B5EF4-FFF2-40B4-BE49-F238E27FC236}">
                    <a16:creationId xmlns:a16="http://schemas.microsoft.com/office/drawing/2014/main" id="{24773616-F220-4587-897D-628A99B8CC79}"/>
                  </a:ext>
                </a:extLst>
              </p:cNvPr>
              <p:cNvSpPr/>
              <p:nvPr/>
            </p:nvSpPr>
            <p:spPr bwMode="gray">
              <a:xfrm>
                <a:off x="6490650" y="5858145"/>
                <a:ext cx="104503" cy="138526"/>
              </a:xfrm>
              <a:prstGeom prst="rect">
                <a:avLst/>
              </a:prstGeom>
              <a:solidFill>
                <a:srgbClr val="FFFF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pt-PT" sz="1000" b="1" dirty="0"/>
                  <a:t>1</a:t>
                </a:r>
              </a:p>
            </p:txBody>
          </p:sp>
        </p:grpSp>
        <p:sp>
          <p:nvSpPr>
            <p:cNvPr id="28" name="Rectangle 27">
              <a:extLst>
                <a:ext uri="{FF2B5EF4-FFF2-40B4-BE49-F238E27FC236}">
                  <a16:creationId xmlns:a16="http://schemas.microsoft.com/office/drawing/2014/main" id="{81820D7E-A91F-418F-997D-EBB668F87D53}"/>
                </a:ext>
              </a:extLst>
            </p:cNvPr>
            <p:cNvSpPr/>
            <p:nvPr/>
          </p:nvSpPr>
          <p:spPr bwMode="gray">
            <a:xfrm>
              <a:off x="10293531" y="5885443"/>
              <a:ext cx="1262743" cy="46763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The process was executed one once with success.</a:t>
              </a:r>
              <a:endParaRPr lang="pt-PT" sz="900" dirty="0">
                <a:solidFill>
                  <a:schemeClr val="tx1">
                    <a:lumMod val="50000"/>
                    <a:lumOff val="50000"/>
                  </a:schemeClr>
                </a:solidFill>
              </a:endParaRPr>
            </a:p>
          </p:txBody>
        </p:sp>
        <p:cxnSp>
          <p:nvCxnSpPr>
            <p:cNvPr id="30" name="Straight Connector 29">
              <a:extLst>
                <a:ext uri="{FF2B5EF4-FFF2-40B4-BE49-F238E27FC236}">
                  <a16:creationId xmlns:a16="http://schemas.microsoft.com/office/drawing/2014/main" id="{CDE78E94-72FB-40A9-9530-422CFADF52B3}"/>
                </a:ext>
              </a:extLst>
            </p:cNvPr>
            <p:cNvCxnSpPr>
              <a:cxnSpLocks/>
            </p:cNvCxnSpPr>
            <p:nvPr/>
          </p:nvCxnSpPr>
          <p:spPr>
            <a:xfrm flipH="1">
              <a:off x="6943443" y="6133455"/>
              <a:ext cx="3350088"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38400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lang="en-US" dirty="0">
                <a:latin typeface="Verdana"/>
              </a:rPr>
              <a:t>MPO Process Configuration</a:t>
            </a:r>
            <a:r>
              <a:rPr lang="pt-PT" dirty="0">
                <a:latin typeface="Verdana"/>
              </a:rPr>
              <a:t>: </a:t>
            </a:r>
            <a:r>
              <a:rPr lang="en-US" dirty="0">
                <a:latin typeface="Verdana"/>
              </a:rPr>
              <a:t>FS – Mambu config</a:t>
            </a:r>
            <a:endParaRPr lang="pt-PT" dirty="0">
              <a:latin typeface="Verdana"/>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25" name="Rectangle 24">
            <a:extLst>
              <a:ext uri="{FF2B5EF4-FFF2-40B4-BE49-F238E27FC236}">
                <a16:creationId xmlns:a16="http://schemas.microsoft.com/office/drawing/2014/main" id="{96B36AD3-552F-4FCF-8E12-05760CF27433}"/>
              </a:ext>
            </a:extLst>
          </p:cNvPr>
          <p:cNvSpPr/>
          <p:nvPr/>
        </p:nvSpPr>
        <p:spPr>
          <a:xfrm>
            <a:off x="462831" y="1495509"/>
            <a:ext cx="10862393" cy="276999"/>
          </a:xfrm>
          <a:prstGeom prst="rect">
            <a:avLst/>
          </a:prstGeom>
        </p:spPr>
        <p:txBody>
          <a:bodyPr wrap="square" lIns="0">
            <a:spAutoFit/>
          </a:bodyPr>
          <a:lstStyle/>
          <a:p>
            <a:r>
              <a:rPr lang="en-US" sz="1200" dirty="0"/>
              <a:t> </a:t>
            </a: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27" name="Rectangle 26">
            <a:extLst>
              <a:ext uri="{FF2B5EF4-FFF2-40B4-BE49-F238E27FC236}">
                <a16:creationId xmlns:a16="http://schemas.microsoft.com/office/drawing/2014/main" id="{14F5F5EA-32EE-4135-9F8D-E7D865DD800A}"/>
              </a:ext>
            </a:extLst>
          </p:cNvPr>
          <p:cNvSpPr/>
          <p:nvPr/>
        </p:nvSpPr>
        <p:spPr>
          <a:xfrm>
            <a:off x="462831" y="1495509"/>
            <a:ext cx="10954106" cy="1384995"/>
          </a:xfrm>
          <a:prstGeom prst="rect">
            <a:avLst/>
          </a:prstGeom>
        </p:spPr>
        <p:txBody>
          <a:bodyPr wrap="square" lIns="0">
            <a:spAutoFit/>
          </a:bodyPr>
          <a:lstStyle/>
          <a:p>
            <a:pPr>
              <a:defRPr/>
            </a:pPr>
            <a:r>
              <a:rPr lang="en-US" sz="1200" dirty="0">
                <a:latin typeface="Verdana"/>
              </a:rPr>
              <a:t>After running the process: DA- Fill all values inside and run this setup process, go back to the first process: </a:t>
            </a:r>
            <a:r>
              <a:rPr lang="en-US" sz="1200" b="1" dirty="0">
                <a:latin typeface="Verdana"/>
              </a:rPr>
              <a:t>FS - Mambu config</a:t>
            </a:r>
            <a:r>
              <a:rPr lang="en-US" sz="1200" dirty="0">
                <a:latin typeface="Verdana"/>
              </a:rPr>
              <a:t> and run it again.</a:t>
            </a:r>
          </a:p>
          <a:p>
            <a:pPr>
              <a:defRPr/>
            </a:pPr>
            <a:r>
              <a:rPr lang="en-US" sz="1200" dirty="0">
                <a:latin typeface="Verdana"/>
              </a:rPr>
              <a:t>In the case of this second execution, when selecting </a:t>
            </a:r>
            <a:r>
              <a:rPr lang="en-US" sz="1200" b="1" dirty="0">
                <a:latin typeface="Verdana"/>
              </a:rPr>
              <a:t>+New task</a:t>
            </a:r>
            <a:r>
              <a:rPr lang="en-US" sz="1200" dirty="0">
                <a:latin typeface="Verdana"/>
              </a:rPr>
              <a:t> a window will appear on the left side called </a:t>
            </a:r>
            <a:r>
              <a:rPr lang="en-US" sz="1200" b="1" dirty="0">
                <a:latin typeface="Verdana"/>
              </a:rPr>
              <a:t>New Task</a:t>
            </a:r>
            <a:r>
              <a:rPr lang="en-US" sz="1200" dirty="0">
                <a:latin typeface="Verdana"/>
              </a:rPr>
              <a:t>. Click the </a:t>
            </a:r>
            <a:r>
              <a:rPr lang="en-US" sz="1200" b="1" dirty="0">
                <a:latin typeface="Verdana"/>
              </a:rPr>
              <a:t>Add task </a:t>
            </a:r>
            <a:r>
              <a:rPr lang="en-US" sz="1200" dirty="0">
                <a:latin typeface="Verdana"/>
              </a:rPr>
              <a:t>button to run the process.</a:t>
            </a:r>
          </a:p>
          <a:p>
            <a:pPr>
              <a:defRPr/>
            </a:pPr>
            <a:endParaRPr lang="en-US" sz="1200" b="0" i="0" dirty="0">
              <a:solidFill>
                <a:srgbClr val="071006"/>
              </a:solidFill>
              <a:effectLst/>
              <a:latin typeface="Verdana"/>
            </a:endParaRPr>
          </a:p>
          <a:p>
            <a:pPr>
              <a:defRPr/>
            </a:pPr>
            <a:r>
              <a:rPr lang="en-US" sz="1200" dirty="0">
                <a:latin typeface="Verdana"/>
              </a:rPr>
              <a:t>In the case of the second execution of this process, we can conclude that it is presenting an output with the connection details created.</a:t>
            </a:r>
            <a:endParaRPr lang="en-US" sz="1200" b="0" i="0" dirty="0">
              <a:solidFill>
                <a:srgbClr val="071006"/>
              </a:solidFill>
              <a:effectLst/>
            </a:endParaRPr>
          </a:p>
          <a:p>
            <a:pPr>
              <a:defRPr/>
            </a:pPr>
            <a:endParaRPr lang="en-US" sz="1200" b="0" i="0" dirty="0">
              <a:solidFill>
                <a:srgbClr val="071006"/>
              </a:solidFill>
              <a:effectLst/>
            </a:endParaRPr>
          </a:p>
        </p:txBody>
      </p:sp>
      <p:grpSp>
        <p:nvGrpSpPr>
          <p:cNvPr id="19" name="Group 18">
            <a:extLst>
              <a:ext uri="{FF2B5EF4-FFF2-40B4-BE49-F238E27FC236}">
                <a16:creationId xmlns:a16="http://schemas.microsoft.com/office/drawing/2014/main" id="{1A8DDBB2-DF01-4C55-90C8-D8F1AB165FDE}"/>
              </a:ext>
            </a:extLst>
          </p:cNvPr>
          <p:cNvGrpSpPr/>
          <p:nvPr/>
        </p:nvGrpSpPr>
        <p:grpSpPr>
          <a:xfrm>
            <a:off x="531949" y="2782109"/>
            <a:ext cx="4319345" cy="2579674"/>
            <a:chOff x="469900" y="2782817"/>
            <a:chExt cx="4319345" cy="2579674"/>
          </a:xfrm>
        </p:grpSpPr>
        <p:grpSp>
          <p:nvGrpSpPr>
            <p:cNvPr id="12" name="Group 11">
              <a:extLst>
                <a:ext uri="{FF2B5EF4-FFF2-40B4-BE49-F238E27FC236}">
                  <a16:creationId xmlns:a16="http://schemas.microsoft.com/office/drawing/2014/main" id="{9D6DC1F4-098C-4BC5-BDAF-FC751D9496E0}"/>
                </a:ext>
              </a:extLst>
            </p:cNvPr>
            <p:cNvGrpSpPr/>
            <p:nvPr/>
          </p:nvGrpSpPr>
          <p:grpSpPr>
            <a:xfrm>
              <a:off x="469900" y="2782817"/>
              <a:ext cx="4319345" cy="2579674"/>
              <a:chOff x="539569" y="2782817"/>
              <a:chExt cx="4319345" cy="2579674"/>
            </a:xfrm>
          </p:grpSpPr>
          <p:pic>
            <p:nvPicPr>
              <p:cNvPr id="9" name="Picture 8">
                <a:extLst>
                  <a:ext uri="{FF2B5EF4-FFF2-40B4-BE49-F238E27FC236}">
                    <a16:creationId xmlns:a16="http://schemas.microsoft.com/office/drawing/2014/main" id="{1D7A2558-21EB-49DD-8447-E547D63FC5BC}"/>
                  </a:ext>
                </a:extLst>
              </p:cNvPr>
              <p:cNvPicPr>
                <a:picLocks noChangeAspect="1"/>
              </p:cNvPicPr>
              <p:nvPr/>
            </p:nvPicPr>
            <p:blipFill rotWithShape="1">
              <a:blip r:embed="rId3"/>
              <a:srcRect t="11013"/>
              <a:stretch/>
            </p:blipFill>
            <p:spPr>
              <a:xfrm>
                <a:off x="539569" y="2782817"/>
                <a:ext cx="4319345" cy="2579674"/>
              </a:xfrm>
              <a:prstGeom prst="rect">
                <a:avLst/>
              </a:prstGeom>
            </p:spPr>
          </p:pic>
          <p:sp>
            <p:nvSpPr>
              <p:cNvPr id="22" name="Rectangle 21">
                <a:extLst>
                  <a:ext uri="{FF2B5EF4-FFF2-40B4-BE49-F238E27FC236}">
                    <a16:creationId xmlns:a16="http://schemas.microsoft.com/office/drawing/2014/main" id="{A046AB9C-0B5D-43E1-AAF2-AF2368B8F01E}"/>
                  </a:ext>
                </a:extLst>
              </p:cNvPr>
              <p:cNvSpPr/>
              <p:nvPr/>
            </p:nvSpPr>
            <p:spPr bwMode="gray">
              <a:xfrm>
                <a:off x="1613050" y="2782817"/>
                <a:ext cx="563413" cy="203271"/>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23" name="Rectangle 22">
                <a:extLst>
                  <a:ext uri="{FF2B5EF4-FFF2-40B4-BE49-F238E27FC236}">
                    <a16:creationId xmlns:a16="http://schemas.microsoft.com/office/drawing/2014/main" id="{232AB665-1029-473A-9071-E884B67A54FB}"/>
                  </a:ext>
                </a:extLst>
              </p:cNvPr>
              <p:cNvSpPr/>
              <p:nvPr/>
            </p:nvSpPr>
            <p:spPr bwMode="gray">
              <a:xfrm>
                <a:off x="631975" y="4330630"/>
                <a:ext cx="1315888" cy="169933"/>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sp>
          <p:nvSpPr>
            <p:cNvPr id="26" name="Rectangle 25">
              <a:extLst>
                <a:ext uri="{FF2B5EF4-FFF2-40B4-BE49-F238E27FC236}">
                  <a16:creationId xmlns:a16="http://schemas.microsoft.com/office/drawing/2014/main" id="{FA41F2E7-BE60-425F-B9FB-3D05F274A2A1}"/>
                </a:ext>
              </a:extLst>
            </p:cNvPr>
            <p:cNvSpPr/>
            <p:nvPr/>
          </p:nvSpPr>
          <p:spPr bwMode="gray">
            <a:xfrm>
              <a:off x="509199" y="3588312"/>
              <a:ext cx="1315888" cy="302501"/>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grpSp>
        <p:nvGrpSpPr>
          <p:cNvPr id="40" name="Group 39">
            <a:extLst>
              <a:ext uri="{FF2B5EF4-FFF2-40B4-BE49-F238E27FC236}">
                <a16:creationId xmlns:a16="http://schemas.microsoft.com/office/drawing/2014/main" id="{73987B05-0095-4A63-A190-1DAD5B0F4AAF}"/>
              </a:ext>
            </a:extLst>
          </p:cNvPr>
          <p:cNvGrpSpPr/>
          <p:nvPr/>
        </p:nvGrpSpPr>
        <p:grpSpPr>
          <a:xfrm>
            <a:off x="6254296" y="2782109"/>
            <a:ext cx="5070928" cy="3672596"/>
            <a:chOff x="6034346" y="2782817"/>
            <a:chExt cx="5070928" cy="3672596"/>
          </a:xfrm>
        </p:grpSpPr>
        <p:sp>
          <p:nvSpPr>
            <p:cNvPr id="32" name="Rectangle 31">
              <a:extLst>
                <a:ext uri="{FF2B5EF4-FFF2-40B4-BE49-F238E27FC236}">
                  <a16:creationId xmlns:a16="http://schemas.microsoft.com/office/drawing/2014/main" id="{F42DC46C-84A4-4F44-87BA-845370A36647}"/>
                </a:ext>
              </a:extLst>
            </p:cNvPr>
            <p:cNvSpPr/>
            <p:nvPr/>
          </p:nvSpPr>
          <p:spPr bwMode="gray">
            <a:xfrm>
              <a:off x="8938260" y="4619115"/>
              <a:ext cx="2167014" cy="225143"/>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Output of 2º execution</a:t>
              </a:r>
              <a:endParaRPr lang="pt-PT" sz="900" dirty="0">
                <a:solidFill>
                  <a:schemeClr val="tx1">
                    <a:lumMod val="50000"/>
                    <a:lumOff val="50000"/>
                  </a:schemeClr>
                </a:solidFill>
              </a:endParaRPr>
            </a:p>
          </p:txBody>
        </p:sp>
        <p:sp>
          <p:nvSpPr>
            <p:cNvPr id="37" name="Rectangle 36">
              <a:extLst>
                <a:ext uri="{FF2B5EF4-FFF2-40B4-BE49-F238E27FC236}">
                  <a16:creationId xmlns:a16="http://schemas.microsoft.com/office/drawing/2014/main" id="{C696FD8F-262F-4956-AD07-CA3D8AE365B4}"/>
                </a:ext>
              </a:extLst>
            </p:cNvPr>
            <p:cNvSpPr/>
            <p:nvPr/>
          </p:nvSpPr>
          <p:spPr bwMode="gray">
            <a:xfrm>
              <a:off x="8938260" y="5856007"/>
              <a:ext cx="2167014" cy="225143"/>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Output of 1º execution</a:t>
              </a:r>
              <a:endParaRPr lang="pt-PT" sz="900" dirty="0">
                <a:solidFill>
                  <a:schemeClr val="tx1">
                    <a:lumMod val="50000"/>
                    <a:lumOff val="50000"/>
                  </a:schemeClr>
                </a:solidFill>
              </a:endParaRPr>
            </a:p>
          </p:txBody>
        </p:sp>
        <p:grpSp>
          <p:nvGrpSpPr>
            <p:cNvPr id="39" name="Group 38">
              <a:extLst>
                <a:ext uri="{FF2B5EF4-FFF2-40B4-BE49-F238E27FC236}">
                  <a16:creationId xmlns:a16="http://schemas.microsoft.com/office/drawing/2014/main" id="{EC63443C-F6A5-4963-B65E-011D4B43FE9F}"/>
                </a:ext>
              </a:extLst>
            </p:cNvPr>
            <p:cNvGrpSpPr/>
            <p:nvPr/>
          </p:nvGrpSpPr>
          <p:grpSpPr>
            <a:xfrm>
              <a:off x="6034346" y="2782817"/>
              <a:ext cx="2903914" cy="3672596"/>
              <a:chOff x="6034346" y="2782817"/>
              <a:chExt cx="2903914" cy="3672596"/>
            </a:xfrm>
          </p:grpSpPr>
          <p:grpSp>
            <p:nvGrpSpPr>
              <p:cNvPr id="17" name="Group 16">
                <a:extLst>
                  <a:ext uri="{FF2B5EF4-FFF2-40B4-BE49-F238E27FC236}">
                    <a16:creationId xmlns:a16="http://schemas.microsoft.com/office/drawing/2014/main" id="{4C8791AB-9B8A-4FF4-8319-067CD5572F8E}"/>
                  </a:ext>
                </a:extLst>
              </p:cNvPr>
              <p:cNvGrpSpPr/>
              <p:nvPr/>
            </p:nvGrpSpPr>
            <p:grpSpPr>
              <a:xfrm>
                <a:off x="6034346" y="2782817"/>
                <a:ext cx="2597483" cy="3672596"/>
                <a:chOff x="7567597" y="2326506"/>
                <a:chExt cx="2877125" cy="4113898"/>
              </a:xfrm>
            </p:grpSpPr>
            <p:pic>
              <p:nvPicPr>
                <p:cNvPr id="11" name="Picture 10">
                  <a:extLst>
                    <a:ext uri="{FF2B5EF4-FFF2-40B4-BE49-F238E27FC236}">
                      <a16:creationId xmlns:a16="http://schemas.microsoft.com/office/drawing/2014/main" id="{644230B3-5C9A-45ED-A639-ED44382A6251}"/>
                    </a:ext>
                  </a:extLst>
                </p:cNvPr>
                <p:cNvPicPr>
                  <a:picLocks noChangeAspect="1"/>
                </p:cNvPicPr>
                <p:nvPr/>
              </p:nvPicPr>
              <p:blipFill>
                <a:blip r:embed="rId4"/>
                <a:stretch>
                  <a:fillRect/>
                </a:stretch>
              </p:blipFill>
              <p:spPr>
                <a:xfrm>
                  <a:off x="7567597" y="2326506"/>
                  <a:ext cx="2877125" cy="4113898"/>
                </a:xfrm>
                <a:prstGeom prst="rect">
                  <a:avLst/>
                </a:prstGeom>
              </p:spPr>
            </p:pic>
            <p:sp>
              <p:nvSpPr>
                <p:cNvPr id="31" name="Rectangle 30">
                  <a:extLst>
                    <a:ext uri="{FF2B5EF4-FFF2-40B4-BE49-F238E27FC236}">
                      <a16:creationId xmlns:a16="http://schemas.microsoft.com/office/drawing/2014/main" id="{2A0F3E1A-39F7-41FC-A64A-C2EEE99AA196}"/>
                    </a:ext>
                  </a:extLst>
                </p:cNvPr>
                <p:cNvSpPr/>
                <p:nvPr/>
              </p:nvSpPr>
              <p:spPr bwMode="gray">
                <a:xfrm>
                  <a:off x="7784298" y="3929703"/>
                  <a:ext cx="2465750" cy="1183317"/>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cxnSp>
            <p:nvCxnSpPr>
              <p:cNvPr id="33" name="Straight Connector 32">
                <a:extLst>
                  <a:ext uri="{FF2B5EF4-FFF2-40B4-BE49-F238E27FC236}">
                    <a16:creationId xmlns:a16="http://schemas.microsoft.com/office/drawing/2014/main" id="{1112BBAE-52DD-43BD-9017-BA9B20F8B416}"/>
                  </a:ext>
                </a:extLst>
              </p:cNvPr>
              <p:cNvCxnSpPr>
                <a:cxnSpLocks/>
              </p:cNvCxnSpPr>
              <p:nvPr/>
            </p:nvCxnSpPr>
            <p:spPr>
              <a:xfrm flipH="1">
                <a:off x="8456078" y="4725715"/>
                <a:ext cx="482182"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A1A5A10C-033D-4F95-A2A9-99FBD8D5D1CA}"/>
                  </a:ext>
                </a:extLst>
              </p:cNvPr>
              <p:cNvSpPr/>
              <p:nvPr/>
            </p:nvSpPr>
            <p:spPr bwMode="gray">
              <a:xfrm>
                <a:off x="6229985" y="5514364"/>
                <a:ext cx="2226092" cy="840716"/>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38" name="Straight Connector 37">
                <a:extLst>
                  <a:ext uri="{FF2B5EF4-FFF2-40B4-BE49-F238E27FC236}">
                    <a16:creationId xmlns:a16="http://schemas.microsoft.com/office/drawing/2014/main" id="{52D78D0A-FC85-4B93-95BD-8359C419AF56}"/>
                  </a:ext>
                </a:extLst>
              </p:cNvPr>
              <p:cNvCxnSpPr>
                <a:cxnSpLocks/>
              </p:cNvCxnSpPr>
              <p:nvPr/>
            </p:nvCxnSpPr>
            <p:spPr>
              <a:xfrm flipH="1">
                <a:off x="8456078" y="5962607"/>
                <a:ext cx="482182"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92810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lang="en-US" dirty="0">
                <a:latin typeface="Verdana"/>
              </a:rPr>
              <a:t>MPO Process Configuration</a:t>
            </a:r>
            <a:r>
              <a:rPr lang="pt-PT" dirty="0">
                <a:latin typeface="Verdana"/>
              </a:rPr>
              <a:t>: </a:t>
            </a:r>
            <a:r>
              <a:rPr lang="en-US" sz="2000" dirty="0"/>
              <a:t>FS - get Mambu config </a:t>
            </a:r>
            <a:endParaRPr lang="pt-PT" dirty="0">
              <a:latin typeface="Verdana"/>
            </a:endParaRP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25" name="Rectangle 24">
            <a:extLst>
              <a:ext uri="{FF2B5EF4-FFF2-40B4-BE49-F238E27FC236}">
                <a16:creationId xmlns:a16="http://schemas.microsoft.com/office/drawing/2014/main" id="{96B36AD3-552F-4FCF-8E12-05760CF27433}"/>
              </a:ext>
            </a:extLst>
          </p:cNvPr>
          <p:cNvSpPr/>
          <p:nvPr/>
        </p:nvSpPr>
        <p:spPr>
          <a:xfrm>
            <a:off x="462831" y="1495509"/>
            <a:ext cx="10862393" cy="276999"/>
          </a:xfrm>
          <a:prstGeom prst="rect">
            <a:avLst/>
          </a:prstGeom>
        </p:spPr>
        <p:txBody>
          <a:bodyPr wrap="square" lIns="0">
            <a:spAutoFit/>
          </a:bodyPr>
          <a:lstStyle/>
          <a:p>
            <a:r>
              <a:rPr lang="en-US" sz="1200" dirty="0"/>
              <a:t> </a:t>
            </a: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27" name="Rectangle 26">
            <a:extLst>
              <a:ext uri="{FF2B5EF4-FFF2-40B4-BE49-F238E27FC236}">
                <a16:creationId xmlns:a16="http://schemas.microsoft.com/office/drawing/2014/main" id="{14F5F5EA-32EE-4135-9F8D-E7D865DD800A}"/>
              </a:ext>
            </a:extLst>
          </p:cNvPr>
          <p:cNvSpPr/>
          <p:nvPr/>
        </p:nvSpPr>
        <p:spPr>
          <a:xfrm>
            <a:off x="462831" y="1495509"/>
            <a:ext cx="10954106" cy="461665"/>
          </a:xfrm>
          <a:prstGeom prst="rect">
            <a:avLst/>
          </a:prstGeom>
        </p:spPr>
        <p:txBody>
          <a:bodyPr wrap="square" lIns="0">
            <a:spAutoFit/>
          </a:bodyPr>
          <a:lstStyle/>
          <a:p>
            <a:pPr>
              <a:defRPr/>
            </a:pPr>
            <a:r>
              <a:rPr lang="en-US" sz="1200" dirty="0">
                <a:latin typeface="Verdana"/>
              </a:rPr>
              <a:t>The next step is to run the </a:t>
            </a:r>
            <a:r>
              <a:rPr lang="en-US" sz="1200" b="1" dirty="0">
                <a:latin typeface="Verdana"/>
              </a:rPr>
              <a:t>FS process - get Mambu config</a:t>
            </a:r>
            <a:r>
              <a:rPr lang="en-US" sz="1200" dirty="0">
                <a:latin typeface="Verdana"/>
              </a:rPr>
              <a:t>. Select the </a:t>
            </a:r>
            <a:r>
              <a:rPr lang="en-US" sz="1200" b="1" dirty="0">
                <a:latin typeface="Verdana"/>
              </a:rPr>
              <a:t>mode view</a:t>
            </a:r>
            <a:r>
              <a:rPr lang="en-US" sz="1200" dirty="0">
                <a:latin typeface="Verdana"/>
              </a:rPr>
              <a:t>, and when selecting </a:t>
            </a:r>
            <a:r>
              <a:rPr lang="en-US" sz="1200" b="1" dirty="0">
                <a:latin typeface="Verdana"/>
              </a:rPr>
              <a:t>+New </a:t>
            </a:r>
            <a:r>
              <a:rPr lang="en-US" sz="1200" dirty="0">
                <a:latin typeface="Verdana"/>
              </a:rPr>
              <a:t>task a window will appear on the left side called </a:t>
            </a:r>
            <a:r>
              <a:rPr lang="en-US" sz="1200" b="1" dirty="0">
                <a:latin typeface="Verdana"/>
              </a:rPr>
              <a:t>New Task</a:t>
            </a:r>
            <a:r>
              <a:rPr lang="en-US" sz="1200" dirty="0">
                <a:latin typeface="Verdana"/>
              </a:rPr>
              <a:t>. Click the </a:t>
            </a:r>
            <a:r>
              <a:rPr lang="en-US" sz="1200" b="1" dirty="0">
                <a:latin typeface="Verdana"/>
              </a:rPr>
              <a:t>Add task </a:t>
            </a:r>
            <a:r>
              <a:rPr lang="en-US" sz="1200" dirty="0">
                <a:latin typeface="Verdana"/>
              </a:rPr>
              <a:t>button to run the process. </a:t>
            </a:r>
            <a:endParaRPr lang="en-US" sz="1200" b="0" i="0" dirty="0">
              <a:solidFill>
                <a:srgbClr val="071006"/>
              </a:solidFill>
              <a:effectLst/>
            </a:endParaRPr>
          </a:p>
        </p:txBody>
      </p:sp>
      <p:grpSp>
        <p:nvGrpSpPr>
          <p:cNvPr id="15" name="Group 14">
            <a:extLst>
              <a:ext uri="{FF2B5EF4-FFF2-40B4-BE49-F238E27FC236}">
                <a16:creationId xmlns:a16="http://schemas.microsoft.com/office/drawing/2014/main" id="{CFEC27FD-0AE9-405E-ABD1-181925470574}"/>
              </a:ext>
            </a:extLst>
          </p:cNvPr>
          <p:cNvGrpSpPr/>
          <p:nvPr/>
        </p:nvGrpSpPr>
        <p:grpSpPr>
          <a:xfrm>
            <a:off x="1372868" y="2236442"/>
            <a:ext cx="3230928" cy="3950794"/>
            <a:chOff x="1372868" y="2051776"/>
            <a:chExt cx="3230928" cy="3950794"/>
          </a:xfrm>
        </p:grpSpPr>
        <p:pic>
          <p:nvPicPr>
            <p:cNvPr id="3" name="Picture 2">
              <a:extLst>
                <a:ext uri="{FF2B5EF4-FFF2-40B4-BE49-F238E27FC236}">
                  <a16:creationId xmlns:a16="http://schemas.microsoft.com/office/drawing/2014/main" id="{A729D4FF-F891-4F54-A3C0-8DFBA1F5C97C}"/>
                </a:ext>
              </a:extLst>
            </p:cNvPr>
            <p:cNvPicPr>
              <a:picLocks noChangeAspect="1"/>
            </p:cNvPicPr>
            <p:nvPr/>
          </p:nvPicPr>
          <p:blipFill>
            <a:blip r:embed="rId3"/>
            <a:stretch>
              <a:fillRect/>
            </a:stretch>
          </p:blipFill>
          <p:spPr>
            <a:xfrm>
              <a:off x="1372868" y="2051776"/>
              <a:ext cx="3230928" cy="3950794"/>
            </a:xfrm>
            <a:prstGeom prst="rect">
              <a:avLst/>
            </a:prstGeom>
          </p:spPr>
        </p:pic>
        <p:sp>
          <p:nvSpPr>
            <p:cNvPr id="28" name="Rectangle 27">
              <a:extLst>
                <a:ext uri="{FF2B5EF4-FFF2-40B4-BE49-F238E27FC236}">
                  <a16:creationId xmlns:a16="http://schemas.microsoft.com/office/drawing/2014/main" id="{0B2A6F33-4C39-4BBC-84F0-951B989DD0B2}"/>
                </a:ext>
              </a:extLst>
            </p:cNvPr>
            <p:cNvSpPr/>
            <p:nvPr/>
          </p:nvSpPr>
          <p:spPr bwMode="gray">
            <a:xfrm>
              <a:off x="2206322" y="2058824"/>
              <a:ext cx="371415" cy="184666"/>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grpSp>
        <p:nvGrpSpPr>
          <p:cNvPr id="14" name="Group 13">
            <a:extLst>
              <a:ext uri="{FF2B5EF4-FFF2-40B4-BE49-F238E27FC236}">
                <a16:creationId xmlns:a16="http://schemas.microsoft.com/office/drawing/2014/main" id="{7A8C1CEE-9A3C-4066-A9AD-1F4E4EC1A992}"/>
              </a:ext>
            </a:extLst>
          </p:cNvPr>
          <p:cNvGrpSpPr/>
          <p:nvPr/>
        </p:nvGrpSpPr>
        <p:grpSpPr>
          <a:xfrm>
            <a:off x="5437250" y="2133408"/>
            <a:ext cx="6653936" cy="4053828"/>
            <a:chOff x="4853776" y="2041625"/>
            <a:chExt cx="6653936" cy="4053828"/>
          </a:xfrm>
        </p:grpSpPr>
        <p:grpSp>
          <p:nvGrpSpPr>
            <p:cNvPr id="13" name="Group 12">
              <a:extLst>
                <a:ext uri="{FF2B5EF4-FFF2-40B4-BE49-F238E27FC236}">
                  <a16:creationId xmlns:a16="http://schemas.microsoft.com/office/drawing/2014/main" id="{A3765108-1EBE-4283-A492-3CBECD56C22A}"/>
                </a:ext>
              </a:extLst>
            </p:cNvPr>
            <p:cNvGrpSpPr/>
            <p:nvPr/>
          </p:nvGrpSpPr>
          <p:grpSpPr>
            <a:xfrm>
              <a:off x="4853776" y="2041625"/>
              <a:ext cx="5086456" cy="4053828"/>
              <a:chOff x="4780355" y="1957174"/>
              <a:chExt cx="5900587" cy="4333096"/>
            </a:xfrm>
          </p:grpSpPr>
          <p:pic>
            <p:nvPicPr>
              <p:cNvPr id="10" name="Picture 9">
                <a:extLst>
                  <a:ext uri="{FF2B5EF4-FFF2-40B4-BE49-F238E27FC236}">
                    <a16:creationId xmlns:a16="http://schemas.microsoft.com/office/drawing/2014/main" id="{377AF610-B0AA-4AE6-ABAD-E854134807E0}"/>
                  </a:ext>
                </a:extLst>
              </p:cNvPr>
              <p:cNvPicPr>
                <a:picLocks noChangeAspect="1"/>
              </p:cNvPicPr>
              <p:nvPr/>
            </p:nvPicPr>
            <p:blipFill>
              <a:blip r:embed="rId4"/>
              <a:stretch>
                <a:fillRect/>
              </a:stretch>
            </p:blipFill>
            <p:spPr>
              <a:xfrm>
                <a:off x="4780355" y="1957174"/>
                <a:ext cx="5900587" cy="4333096"/>
              </a:xfrm>
              <a:prstGeom prst="rect">
                <a:avLst/>
              </a:prstGeom>
            </p:spPr>
          </p:pic>
          <p:sp>
            <p:nvSpPr>
              <p:cNvPr id="29" name="Rectangle 28">
                <a:extLst>
                  <a:ext uri="{FF2B5EF4-FFF2-40B4-BE49-F238E27FC236}">
                    <a16:creationId xmlns:a16="http://schemas.microsoft.com/office/drawing/2014/main" id="{9ABA7D39-24C8-4E4B-9B3B-F03E717596C2}"/>
                  </a:ext>
                </a:extLst>
              </p:cNvPr>
              <p:cNvSpPr/>
              <p:nvPr/>
            </p:nvSpPr>
            <p:spPr bwMode="gray">
              <a:xfrm>
                <a:off x="8697351" y="4539049"/>
                <a:ext cx="1900980" cy="1751221"/>
              </a:xfrm>
              <a:prstGeom prst="rect">
                <a:avLst/>
              </a:prstGeom>
              <a:solidFill>
                <a:srgbClr val="E4E4E4">
                  <a:alpha val="63137"/>
                </a:srgb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sp>
          <p:nvSpPr>
            <p:cNvPr id="34" name="Rectangle 33">
              <a:extLst>
                <a:ext uri="{FF2B5EF4-FFF2-40B4-BE49-F238E27FC236}">
                  <a16:creationId xmlns:a16="http://schemas.microsoft.com/office/drawing/2014/main" id="{4475DC82-3787-4FE0-BAE3-886C9540CB4F}"/>
                </a:ext>
              </a:extLst>
            </p:cNvPr>
            <p:cNvSpPr/>
            <p:nvPr/>
          </p:nvSpPr>
          <p:spPr bwMode="gray">
            <a:xfrm>
              <a:off x="5568469" y="4982211"/>
              <a:ext cx="527531" cy="312600"/>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35" name="Rectangle 34">
              <a:extLst>
                <a:ext uri="{FF2B5EF4-FFF2-40B4-BE49-F238E27FC236}">
                  <a16:creationId xmlns:a16="http://schemas.microsoft.com/office/drawing/2014/main" id="{D98DF5DE-4162-41EF-AA59-309DF9E1BA93}"/>
                </a:ext>
              </a:extLst>
            </p:cNvPr>
            <p:cNvSpPr/>
            <p:nvPr/>
          </p:nvSpPr>
          <p:spPr bwMode="gray">
            <a:xfrm>
              <a:off x="8230326" y="3272700"/>
              <a:ext cx="1638693" cy="1116420"/>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41" name="Rectangle 40">
              <a:extLst>
                <a:ext uri="{FF2B5EF4-FFF2-40B4-BE49-F238E27FC236}">
                  <a16:creationId xmlns:a16="http://schemas.microsoft.com/office/drawing/2014/main" id="{A3CA3B66-C749-478A-A44D-7ACBBA211B17}"/>
                </a:ext>
              </a:extLst>
            </p:cNvPr>
            <p:cNvSpPr/>
            <p:nvPr/>
          </p:nvSpPr>
          <p:spPr bwMode="gray">
            <a:xfrm>
              <a:off x="10333430" y="3705882"/>
              <a:ext cx="1174282" cy="225143"/>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Output</a:t>
              </a:r>
              <a:endParaRPr lang="pt-PT" sz="900" dirty="0">
                <a:solidFill>
                  <a:schemeClr val="tx1">
                    <a:lumMod val="50000"/>
                    <a:lumOff val="50000"/>
                  </a:schemeClr>
                </a:solidFill>
              </a:endParaRPr>
            </a:p>
          </p:txBody>
        </p:sp>
        <p:cxnSp>
          <p:nvCxnSpPr>
            <p:cNvPr id="43" name="Straight Connector 42">
              <a:extLst>
                <a:ext uri="{FF2B5EF4-FFF2-40B4-BE49-F238E27FC236}">
                  <a16:creationId xmlns:a16="http://schemas.microsoft.com/office/drawing/2014/main" id="{3D82846A-E2E7-4E9C-874E-614CA5BF34E5}"/>
                </a:ext>
              </a:extLst>
            </p:cNvPr>
            <p:cNvCxnSpPr>
              <a:cxnSpLocks/>
            </p:cNvCxnSpPr>
            <p:nvPr/>
          </p:nvCxnSpPr>
          <p:spPr>
            <a:xfrm flipH="1">
              <a:off x="9869019" y="3818454"/>
              <a:ext cx="482182"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2351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D9E6F858-2A08-49F6-B75B-6093637E0C72}"/>
              </a:ext>
            </a:extLst>
          </p:cNvPr>
          <p:cNvSpPr/>
          <p:nvPr/>
        </p:nvSpPr>
        <p:spPr>
          <a:xfrm>
            <a:off x="0" y="0"/>
            <a:ext cx="12192000" cy="6908800"/>
          </a:xfrm>
          <a:prstGeom prst="frame">
            <a:avLst>
              <a:gd name="adj1" fmla="val 435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3" name="Picture 2">
            <a:extLst>
              <a:ext uri="{FF2B5EF4-FFF2-40B4-BE49-F238E27FC236}">
                <a16:creationId xmlns:a16="http://schemas.microsoft.com/office/drawing/2014/main" id="{A9050C4E-FEBB-4341-9B08-B308CD0CA01D}"/>
              </a:ext>
            </a:extLst>
          </p:cNvPr>
          <p:cNvPicPr>
            <a:picLocks noChangeAspect="1"/>
          </p:cNvPicPr>
          <p:nvPr/>
        </p:nvPicPr>
        <p:blipFill>
          <a:blip r:embed="rId2"/>
          <a:stretch>
            <a:fillRect/>
          </a:stretch>
        </p:blipFill>
        <p:spPr>
          <a:xfrm>
            <a:off x="276099" y="6270522"/>
            <a:ext cx="1019302" cy="346178"/>
          </a:xfrm>
          <a:prstGeom prst="rect">
            <a:avLst/>
          </a:prstGeom>
          <a:solidFill>
            <a:schemeClr val="bg1"/>
          </a:solidFill>
          <a:ln>
            <a:solidFill>
              <a:schemeClr val="bg1"/>
            </a:solidFill>
          </a:ln>
        </p:spPr>
      </p:pic>
    </p:spTree>
    <p:extLst>
      <p:ext uri="{BB962C8B-B14F-4D97-AF65-F5344CB8AC3E}">
        <p14:creationId xmlns:p14="http://schemas.microsoft.com/office/powerpoint/2010/main" val="3816698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Overview</a:t>
            </a: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862393" cy="1015663"/>
          </a:xfrm>
          <a:prstGeom prst="rect">
            <a:avLst/>
          </a:prstGeom>
        </p:spPr>
        <p:txBody>
          <a:bodyPr wrap="square" lIns="0">
            <a:spAutoFit/>
          </a:bodyPr>
          <a:lstStyle/>
          <a:p>
            <a:r>
              <a:rPr lang="en-US" sz="1200" dirty="0"/>
              <a:t>Using the drag-and-drop user interface, you can create, debug, and run processes – as well as access reports and statistics via customizable dashboards. MPO provides robust synchronous and asynchronous APIs to run and manage workflows or integrate into your existing CI/CD pipelines. </a:t>
            </a:r>
          </a:p>
          <a:p>
            <a:r>
              <a:rPr lang="en-US" sz="1200" dirty="0"/>
              <a:t>Note that MPO does not require Mambu in order to run and may be used completely independently of Mambu as a standalone process orchestrator for any suitable application.</a:t>
            </a:r>
          </a:p>
        </p:txBody>
      </p:sp>
      <p:pic>
        <p:nvPicPr>
          <p:cNvPr id="4098" name="Picture 2">
            <a:extLst>
              <a:ext uri="{FF2B5EF4-FFF2-40B4-BE49-F238E27FC236}">
                <a16:creationId xmlns:a16="http://schemas.microsoft.com/office/drawing/2014/main" id="{3A26A34B-5F43-4F76-A179-611AF5C9C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31" y="2551991"/>
            <a:ext cx="6834089" cy="358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019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Some questions about MPO </a:t>
            </a: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862393" cy="3400931"/>
          </a:xfrm>
          <a:prstGeom prst="rect">
            <a:avLst/>
          </a:prstGeom>
        </p:spPr>
        <p:txBody>
          <a:bodyPr wrap="square" lIns="0">
            <a:spAutoFit/>
          </a:bodyPr>
          <a:lstStyle/>
          <a:p>
            <a:r>
              <a:rPr lang="en-US" sz="1200" b="1" dirty="0">
                <a:solidFill>
                  <a:srgbClr val="388E5A"/>
                </a:solidFill>
              </a:rPr>
              <a:t>What is MPO?</a:t>
            </a:r>
            <a:endParaRPr lang="en-US" sz="1100" b="1" dirty="0"/>
          </a:p>
          <a:p>
            <a:pPr algn="l"/>
            <a:r>
              <a:rPr lang="en-US" sz="1200" dirty="0"/>
              <a:t>Mambu Process Orchestrator (MPO) is an enterprise package which acts as a middle layer between different systems to pull, process and push data via APIs. The system uses a graphical interface similar to Business Process Model and Notation (BPMN) graphing to model, create and execute processes and workflows that run in the cloud.</a:t>
            </a:r>
          </a:p>
          <a:p>
            <a:pPr algn="l"/>
            <a:endParaRPr lang="en-US" sz="1100" dirty="0"/>
          </a:p>
          <a:p>
            <a:r>
              <a:rPr lang="en-US" sz="1200" b="1" dirty="0">
                <a:solidFill>
                  <a:srgbClr val="388E5A"/>
                </a:solidFill>
              </a:rPr>
              <a:t>Where is MPO located ?</a:t>
            </a:r>
          </a:p>
          <a:p>
            <a:pPr algn="l"/>
            <a:r>
              <a:rPr lang="en-US" sz="1200" dirty="0"/>
              <a:t>As a cloud-based service, MPO is collocated with your Mambu instance to allow for fast data transfer with the Mambu Core Banking Engine. Processes are run across multiple availability zones, and data is transparently synchronized to a second availability zone, providing active failover in case of unexpected system outages. The service comes with a sandbox environment for testing your processes and workflows in a non-production environment.</a:t>
            </a:r>
          </a:p>
          <a:p>
            <a:pPr algn="l"/>
            <a:endParaRPr lang="en-US" sz="1200" dirty="0"/>
          </a:p>
          <a:p>
            <a:r>
              <a:rPr lang="en-US" sz="1200" b="1" dirty="0">
                <a:solidFill>
                  <a:srgbClr val="388E5A"/>
                </a:solidFill>
              </a:rPr>
              <a:t>How to get MPO?</a:t>
            </a:r>
          </a:p>
          <a:p>
            <a:pPr algn="l"/>
            <a:r>
              <a:rPr lang="en-US" sz="1200" dirty="0"/>
              <a:t>Mambu Process Orchestrator is an optional add-on. Speak to your delivery consultant or customer service manager to discuss your needs and set up a demonstration of the MPO.</a:t>
            </a:r>
          </a:p>
          <a:p>
            <a:pPr algn="l"/>
            <a:endParaRPr lang="en-US" sz="1200" dirty="0"/>
          </a:p>
          <a:p>
            <a:r>
              <a:rPr lang="en-US" sz="1200" b="1" dirty="0">
                <a:solidFill>
                  <a:srgbClr val="388E5A"/>
                </a:solidFill>
              </a:rPr>
              <a:t>How to access MPO?</a:t>
            </a:r>
          </a:p>
          <a:p>
            <a:pPr algn="l"/>
            <a:r>
              <a:rPr lang="en-US" sz="1200" dirty="0"/>
              <a:t>When your MPO instance is created you will have an administrator account created for you. To log in, simply go to your MPO instance at your given URL and sign in with your email and password.</a:t>
            </a:r>
          </a:p>
        </p:txBody>
      </p:sp>
    </p:spTree>
    <p:extLst>
      <p:ext uri="{BB962C8B-B14F-4D97-AF65-F5344CB8AC3E}">
        <p14:creationId xmlns:p14="http://schemas.microsoft.com/office/powerpoint/2010/main" val="1348973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Overview: Log in</a:t>
            </a: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862393" cy="276999"/>
          </a:xfrm>
          <a:prstGeom prst="rect">
            <a:avLst/>
          </a:prstGeom>
        </p:spPr>
        <p:txBody>
          <a:bodyPr wrap="square" lIns="0">
            <a:spAutoFit/>
          </a:bodyPr>
          <a:lstStyle/>
          <a:p>
            <a:pPr marL="171450" indent="-171450">
              <a:buFont typeface="Arial" panose="020B0604020202020204" pitchFamily="34" charset="0"/>
              <a:buChar char="•"/>
            </a:pPr>
            <a:r>
              <a:rPr lang="pt-PT" sz="1200" b="0" dirty="0"/>
              <a:t>To </a:t>
            </a:r>
            <a:r>
              <a:rPr lang="en-US" sz="1200" b="0" dirty="0"/>
              <a:t>access</a:t>
            </a:r>
            <a:r>
              <a:rPr lang="pt-PT" sz="1200" b="0" dirty="0"/>
              <a:t> </a:t>
            </a:r>
            <a:r>
              <a:rPr lang="en-US" sz="1200" b="0" dirty="0"/>
              <a:t>the</a:t>
            </a:r>
            <a:r>
              <a:rPr lang="pt-PT" sz="1200" b="0" dirty="0"/>
              <a:t> MPO, use </a:t>
            </a:r>
            <a:r>
              <a:rPr lang="en-US" sz="1200" b="0" dirty="0"/>
              <a:t>the</a:t>
            </a:r>
            <a:r>
              <a:rPr lang="pt-PT" sz="1200" b="0" dirty="0"/>
              <a:t> link </a:t>
            </a:r>
            <a:r>
              <a:rPr lang="pt-PT" sz="1200" dirty="0">
                <a:hlinkClick r:id="rId3"/>
              </a:rPr>
              <a:t>Mambu Process Orchestrator</a:t>
            </a:r>
            <a:r>
              <a:rPr lang="pt-PT" sz="1200" dirty="0"/>
              <a:t>.  </a:t>
            </a:r>
            <a:r>
              <a:rPr lang="en-US" sz="1200" dirty="0"/>
              <a:t>It will show the form below:</a:t>
            </a:r>
            <a:endParaRPr lang="en-US" sz="1200" b="0" dirty="0"/>
          </a:p>
        </p:txBody>
      </p:sp>
      <p:pic>
        <p:nvPicPr>
          <p:cNvPr id="3" name="Picture 2">
            <a:extLst>
              <a:ext uri="{FF2B5EF4-FFF2-40B4-BE49-F238E27FC236}">
                <a16:creationId xmlns:a16="http://schemas.microsoft.com/office/drawing/2014/main" id="{D405DD4F-B99C-4464-BE69-3E4484ABC0E3}"/>
              </a:ext>
            </a:extLst>
          </p:cNvPr>
          <p:cNvPicPr>
            <a:picLocks noChangeAspect="1"/>
          </p:cNvPicPr>
          <p:nvPr/>
        </p:nvPicPr>
        <p:blipFill rotWithShape="1">
          <a:blip r:embed="rId4"/>
          <a:srcRect l="43906" t="10784" r="5937" b="2784"/>
          <a:stretch/>
        </p:blipFill>
        <p:spPr>
          <a:xfrm>
            <a:off x="3848100" y="2189852"/>
            <a:ext cx="4257675" cy="3445474"/>
          </a:xfrm>
          <a:prstGeom prst="rect">
            <a:avLst/>
          </a:prstGeom>
        </p:spPr>
      </p:pic>
      <p:sp>
        <p:nvSpPr>
          <p:cNvPr id="11" name="Rectangle 10">
            <a:extLst>
              <a:ext uri="{FF2B5EF4-FFF2-40B4-BE49-F238E27FC236}">
                <a16:creationId xmlns:a16="http://schemas.microsoft.com/office/drawing/2014/main" id="{4570AE3B-85BA-491F-8CEC-F713550F4B9D}"/>
              </a:ext>
            </a:extLst>
          </p:cNvPr>
          <p:cNvSpPr/>
          <p:nvPr/>
        </p:nvSpPr>
        <p:spPr bwMode="gray">
          <a:xfrm>
            <a:off x="2127878" y="3584685"/>
            <a:ext cx="1562303" cy="655807"/>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buFont typeface="Wingdings 2" pitchFamily="18" charset="2"/>
              <a:buNone/>
            </a:pPr>
            <a:r>
              <a:rPr lang="en-US" sz="900" dirty="0">
                <a:solidFill>
                  <a:schemeClr val="tx1">
                    <a:lumMod val="50000"/>
                    <a:lumOff val="50000"/>
                  </a:schemeClr>
                </a:solidFill>
              </a:rPr>
              <a:t>Enter your Deloitte e-mail and Password</a:t>
            </a:r>
            <a:endParaRPr lang="en-US" sz="900" b="1" dirty="0">
              <a:solidFill>
                <a:schemeClr val="tx1">
                  <a:lumMod val="50000"/>
                  <a:lumOff val="50000"/>
                </a:schemeClr>
              </a:solidFill>
            </a:endParaRPr>
          </a:p>
        </p:txBody>
      </p:sp>
      <p:sp>
        <p:nvSpPr>
          <p:cNvPr id="12" name="Right Bracket 11">
            <a:extLst>
              <a:ext uri="{FF2B5EF4-FFF2-40B4-BE49-F238E27FC236}">
                <a16:creationId xmlns:a16="http://schemas.microsoft.com/office/drawing/2014/main" id="{F612997E-A66C-4C14-B6B7-99AA9DA7A19A}"/>
              </a:ext>
            </a:extLst>
          </p:cNvPr>
          <p:cNvSpPr/>
          <p:nvPr/>
        </p:nvSpPr>
        <p:spPr>
          <a:xfrm rot="10800000">
            <a:off x="3786938" y="3098710"/>
            <a:ext cx="45720" cy="1986783"/>
          </a:xfrm>
          <a:prstGeom prst="rightBracket">
            <a:avLst/>
          </a:prstGeom>
          <a:ln w="6350">
            <a:solidFill>
              <a:srgbClr val="BCBCBC"/>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cxnSp>
        <p:nvCxnSpPr>
          <p:cNvPr id="13" name="Straight Connector 12">
            <a:extLst>
              <a:ext uri="{FF2B5EF4-FFF2-40B4-BE49-F238E27FC236}">
                <a16:creationId xmlns:a16="http://schemas.microsoft.com/office/drawing/2014/main" id="{7D2F06D1-CA37-4616-B124-43800F208AAE}"/>
              </a:ext>
            </a:extLst>
          </p:cNvPr>
          <p:cNvCxnSpPr>
            <a:cxnSpLocks/>
          </p:cNvCxnSpPr>
          <p:nvPr/>
        </p:nvCxnSpPr>
        <p:spPr>
          <a:xfrm flipH="1">
            <a:off x="3568457" y="3912589"/>
            <a:ext cx="243448"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F293F19-95F2-4353-95D6-895EEB31BC7D}"/>
              </a:ext>
            </a:extLst>
          </p:cNvPr>
          <p:cNvCxnSpPr>
            <a:cxnSpLocks/>
          </p:cNvCxnSpPr>
          <p:nvPr/>
        </p:nvCxnSpPr>
        <p:spPr>
          <a:xfrm flipH="1">
            <a:off x="6731254" y="4631306"/>
            <a:ext cx="1603123"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C1689E3-7394-4BFF-80B2-4948ECE30F25}"/>
              </a:ext>
            </a:extLst>
          </p:cNvPr>
          <p:cNvSpPr/>
          <p:nvPr/>
        </p:nvSpPr>
        <p:spPr bwMode="gray">
          <a:xfrm>
            <a:off x="8334377" y="4277276"/>
            <a:ext cx="1562303" cy="655807"/>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buFont typeface="Wingdings 2" pitchFamily="18" charset="2"/>
              <a:buNone/>
            </a:pPr>
            <a:r>
              <a:rPr lang="en-US" sz="900" dirty="0">
                <a:solidFill>
                  <a:schemeClr val="tx1">
                    <a:lumMod val="50000"/>
                    <a:lumOff val="50000"/>
                  </a:schemeClr>
                </a:solidFill>
              </a:rPr>
              <a:t>Click at </a:t>
            </a:r>
            <a:r>
              <a:rPr lang="en-US" sz="900" b="1" dirty="0">
                <a:solidFill>
                  <a:schemeClr val="tx1">
                    <a:lumMod val="50000"/>
                    <a:lumOff val="50000"/>
                  </a:schemeClr>
                </a:solidFill>
              </a:rPr>
              <a:t>Login</a:t>
            </a:r>
            <a:r>
              <a:rPr lang="en-US" sz="900" dirty="0">
                <a:solidFill>
                  <a:schemeClr val="tx1">
                    <a:lumMod val="50000"/>
                    <a:lumOff val="50000"/>
                  </a:schemeClr>
                </a:solidFill>
              </a:rPr>
              <a:t> button</a:t>
            </a:r>
            <a:endParaRPr lang="en-US" sz="900" b="1" dirty="0">
              <a:solidFill>
                <a:schemeClr val="tx1">
                  <a:lumMod val="50000"/>
                  <a:lumOff val="50000"/>
                </a:schemeClr>
              </a:solidFill>
            </a:endParaRPr>
          </a:p>
        </p:txBody>
      </p:sp>
      <p:sp>
        <p:nvSpPr>
          <p:cNvPr id="16" name="Content Placeholder 1">
            <a:extLst>
              <a:ext uri="{FF2B5EF4-FFF2-40B4-BE49-F238E27FC236}">
                <a16:creationId xmlns:a16="http://schemas.microsoft.com/office/drawing/2014/main" id="{D3F8C02C-622A-402A-BF61-F96E8DB319C3}"/>
              </a:ext>
            </a:extLst>
          </p:cNvPr>
          <p:cNvSpPr txBox="1">
            <a:spLocks/>
          </p:cNvSpPr>
          <p:nvPr/>
        </p:nvSpPr>
        <p:spPr>
          <a:xfrm>
            <a:off x="846667" y="5868745"/>
            <a:ext cx="11188700" cy="462449"/>
          </a:xfrm>
          <a:prstGeom prst="rect">
            <a:avLst/>
          </a:prstGeom>
        </p:spPr>
        <p:txBody>
          <a:bodyPr vert="horz" lIns="0" tIns="0" rIns="0" bIns="0" rtlCol="0">
            <a:norm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1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1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1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1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1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b="1" dirty="0"/>
              <a:t>Note: </a:t>
            </a:r>
            <a:r>
              <a:rPr lang="en-US" dirty="0"/>
              <a:t>The first time you log in, the email is that of the company and the password of the Mambu sandbox.</a:t>
            </a:r>
          </a:p>
        </p:txBody>
      </p:sp>
    </p:spTree>
    <p:extLst>
      <p:ext uri="{BB962C8B-B14F-4D97-AF65-F5344CB8AC3E}">
        <p14:creationId xmlns:p14="http://schemas.microsoft.com/office/powerpoint/2010/main" val="4016125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dirty="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Overview: Structure</a:t>
            </a: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862393" cy="276999"/>
          </a:xfrm>
          <a:prstGeom prst="rect">
            <a:avLst/>
          </a:prstGeom>
        </p:spPr>
        <p:txBody>
          <a:bodyPr wrap="square" lIns="0">
            <a:spAutoFit/>
          </a:bodyPr>
          <a:lstStyle/>
          <a:p>
            <a:r>
              <a:rPr lang="en-US" sz="1200" b="0" dirty="0"/>
              <a:t>After logging in, the following structure is displayed:</a:t>
            </a:r>
          </a:p>
        </p:txBody>
      </p:sp>
      <p:sp>
        <p:nvSpPr>
          <p:cNvPr id="38" name="Rectangle 37">
            <a:extLst>
              <a:ext uri="{FF2B5EF4-FFF2-40B4-BE49-F238E27FC236}">
                <a16:creationId xmlns:a16="http://schemas.microsoft.com/office/drawing/2014/main" id="{B1035B4C-E1F7-4EDA-AC4A-CC8C10F0393C}"/>
              </a:ext>
            </a:extLst>
          </p:cNvPr>
          <p:cNvSpPr/>
          <p:nvPr/>
        </p:nvSpPr>
        <p:spPr>
          <a:xfrm>
            <a:off x="469900" y="5190657"/>
            <a:ext cx="10862393" cy="784830"/>
          </a:xfrm>
          <a:prstGeom prst="rect">
            <a:avLst/>
          </a:prstGeom>
        </p:spPr>
        <p:txBody>
          <a:bodyPr wrap="square" lIns="0">
            <a:spAutoFit/>
          </a:bodyPr>
          <a:lstStyle/>
          <a:p>
            <a:pPr marL="228600" indent="-228600" algn="l">
              <a:buAutoNum type="arabicPeriod"/>
            </a:pPr>
            <a:r>
              <a:rPr lang="en-US" sz="900" b="1" dirty="0">
                <a:solidFill>
                  <a:schemeClr val="tx1">
                    <a:lumMod val="50000"/>
                    <a:lumOff val="50000"/>
                  </a:schemeClr>
                </a:solidFill>
              </a:rPr>
              <a:t>Aliases: </a:t>
            </a:r>
            <a:r>
              <a:rPr lang="en-US" sz="900" dirty="0">
                <a:solidFill>
                  <a:schemeClr val="tx1">
                    <a:lumMod val="50000"/>
                    <a:lumOff val="50000"/>
                  </a:schemeClr>
                </a:solidFill>
              </a:rPr>
              <a:t>Type of MPO object which allows replacing the numerical process identifier with a human-readable name.</a:t>
            </a:r>
          </a:p>
          <a:p>
            <a:pPr marL="228600" indent="-228600" algn="l">
              <a:buAutoNum type="arabicPeriod"/>
            </a:pPr>
            <a:r>
              <a:rPr lang="en-US" sz="900" b="1" dirty="0">
                <a:solidFill>
                  <a:schemeClr val="tx1">
                    <a:lumMod val="50000"/>
                    <a:lumOff val="50000"/>
                  </a:schemeClr>
                </a:solidFill>
              </a:rPr>
              <a:t>Workspace</a:t>
            </a:r>
            <a:r>
              <a:rPr lang="en-US" sz="900" dirty="0">
                <a:solidFill>
                  <a:schemeClr val="tx1">
                    <a:lumMod val="50000"/>
                    <a:lumOff val="50000"/>
                  </a:schemeClr>
                </a:solidFill>
              </a:rPr>
              <a:t>: The main working environment for process navigation.</a:t>
            </a:r>
          </a:p>
          <a:p>
            <a:pPr marL="228600" indent="-228600" algn="l">
              <a:buAutoNum type="arabicPeriod"/>
            </a:pPr>
            <a:r>
              <a:rPr lang="en-US" sz="900" b="1" dirty="0">
                <a:solidFill>
                  <a:schemeClr val="tx1">
                    <a:lumMod val="50000"/>
                    <a:lumOff val="50000"/>
                  </a:schemeClr>
                </a:solidFill>
              </a:rPr>
              <a:t>Activity Monitor</a:t>
            </a:r>
            <a:r>
              <a:rPr lang="en-US" sz="900" dirty="0">
                <a:solidFill>
                  <a:schemeClr val="tx1">
                    <a:lumMod val="50000"/>
                    <a:lumOff val="50000"/>
                  </a:schemeClr>
                </a:solidFill>
              </a:rPr>
              <a:t>: Find statistics of computational resources that are consumed by the processes.</a:t>
            </a:r>
          </a:p>
          <a:p>
            <a:pPr marL="228600" indent="-228600" algn="l">
              <a:buAutoNum type="arabicPeriod"/>
            </a:pPr>
            <a:r>
              <a:rPr lang="en-US" sz="900" b="1" dirty="0">
                <a:solidFill>
                  <a:schemeClr val="tx1">
                    <a:lumMod val="50000"/>
                    <a:lumOff val="50000"/>
                  </a:schemeClr>
                </a:solidFill>
              </a:rPr>
              <a:t>Users &amp; Groups: </a:t>
            </a:r>
            <a:r>
              <a:rPr lang="en-US" sz="900" dirty="0">
                <a:solidFill>
                  <a:schemeClr val="tx1">
                    <a:lumMod val="50000"/>
                    <a:lumOff val="50000"/>
                  </a:schemeClr>
                </a:solidFill>
              </a:rPr>
              <a:t>Place to manage process access rights.</a:t>
            </a:r>
          </a:p>
          <a:p>
            <a:pPr marL="228600" indent="-228600" algn="l">
              <a:buAutoNum type="arabicPeriod"/>
            </a:pPr>
            <a:r>
              <a:rPr lang="en-US" sz="900" b="1" dirty="0">
                <a:solidFill>
                  <a:schemeClr val="tx1">
                    <a:lumMod val="50000"/>
                    <a:lumOff val="50000"/>
                  </a:schemeClr>
                </a:solidFill>
              </a:rPr>
              <a:t>Profile: </a:t>
            </a:r>
            <a:r>
              <a:rPr lang="en-US" sz="900" dirty="0">
                <a:solidFill>
                  <a:schemeClr val="tx1">
                    <a:lumMod val="50000"/>
                    <a:lumOff val="50000"/>
                  </a:schemeClr>
                </a:solidFill>
              </a:rPr>
              <a:t>Contains information about user profile.</a:t>
            </a:r>
          </a:p>
        </p:txBody>
      </p:sp>
      <p:grpSp>
        <p:nvGrpSpPr>
          <p:cNvPr id="11" name="Group 10">
            <a:extLst>
              <a:ext uri="{FF2B5EF4-FFF2-40B4-BE49-F238E27FC236}">
                <a16:creationId xmlns:a16="http://schemas.microsoft.com/office/drawing/2014/main" id="{6E59F163-66E1-402B-A14A-615AD7ED6D99}"/>
              </a:ext>
            </a:extLst>
          </p:cNvPr>
          <p:cNvGrpSpPr/>
          <p:nvPr/>
        </p:nvGrpSpPr>
        <p:grpSpPr>
          <a:xfrm>
            <a:off x="469900" y="1931387"/>
            <a:ext cx="9554503" cy="3100391"/>
            <a:chOff x="469900" y="1985102"/>
            <a:chExt cx="9554503" cy="3100391"/>
          </a:xfrm>
        </p:grpSpPr>
        <p:grpSp>
          <p:nvGrpSpPr>
            <p:cNvPr id="10" name="Group 9">
              <a:extLst>
                <a:ext uri="{FF2B5EF4-FFF2-40B4-BE49-F238E27FC236}">
                  <a16:creationId xmlns:a16="http://schemas.microsoft.com/office/drawing/2014/main" id="{AEA2AEDC-FF21-4D8D-AEB3-1889C290F2A2}"/>
                </a:ext>
              </a:extLst>
            </p:cNvPr>
            <p:cNvGrpSpPr/>
            <p:nvPr/>
          </p:nvGrpSpPr>
          <p:grpSpPr>
            <a:xfrm>
              <a:off x="469900" y="1988449"/>
              <a:ext cx="9492378" cy="3097044"/>
              <a:chOff x="469900" y="1988449"/>
              <a:chExt cx="9492378" cy="3097044"/>
            </a:xfrm>
          </p:grpSpPr>
          <p:grpSp>
            <p:nvGrpSpPr>
              <p:cNvPr id="30" name="Group 29">
                <a:extLst>
                  <a:ext uri="{FF2B5EF4-FFF2-40B4-BE49-F238E27FC236}">
                    <a16:creationId xmlns:a16="http://schemas.microsoft.com/office/drawing/2014/main" id="{5E0DF665-B8CD-450C-A5AA-C4B6BF438D7A}"/>
                  </a:ext>
                </a:extLst>
              </p:cNvPr>
              <p:cNvGrpSpPr/>
              <p:nvPr/>
            </p:nvGrpSpPr>
            <p:grpSpPr>
              <a:xfrm>
                <a:off x="469900" y="2009235"/>
                <a:ext cx="9492378" cy="3076258"/>
                <a:chOff x="469900" y="1790924"/>
                <a:chExt cx="9492378" cy="3076258"/>
              </a:xfrm>
            </p:grpSpPr>
            <p:pic>
              <p:nvPicPr>
                <p:cNvPr id="4" name="Picture 3">
                  <a:extLst>
                    <a:ext uri="{FF2B5EF4-FFF2-40B4-BE49-F238E27FC236}">
                      <a16:creationId xmlns:a16="http://schemas.microsoft.com/office/drawing/2014/main" id="{08311EA0-F185-4514-8503-400B3339B107}"/>
                    </a:ext>
                  </a:extLst>
                </p:cNvPr>
                <p:cNvPicPr>
                  <a:picLocks noChangeAspect="1"/>
                </p:cNvPicPr>
                <p:nvPr/>
              </p:nvPicPr>
              <p:blipFill rotWithShape="1">
                <a:blip r:embed="rId3"/>
                <a:srcRect t="2213" r="747" b="1"/>
                <a:stretch/>
              </p:blipFill>
              <p:spPr>
                <a:xfrm>
                  <a:off x="469900" y="2051776"/>
                  <a:ext cx="9492378" cy="2815406"/>
                </a:xfrm>
                <a:prstGeom prst="rect">
                  <a:avLst/>
                </a:prstGeom>
              </p:spPr>
            </p:pic>
            <p:sp>
              <p:nvSpPr>
                <p:cNvPr id="19" name="Rectangle 18">
                  <a:extLst>
                    <a:ext uri="{FF2B5EF4-FFF2-40B4-BE49-F238E27FC236}">
                      <a16:creationId xmlns:a16="http://schemas.microsoft.com/office/drawing/2014/main" id="{A1C070DE-C713-47D2-8B64-EB2A7742A1A6}"/>
                    </a:ext>
                  </a:extLst>
                </p:cNvPr>
                <p:cNvSpPr/>
                <p:nvPr/>
              </p:nvSpPr>
              <p:spPr bwMode="gray">
                <a:xfrm>
                  <a:off x="6581329" y="1790924"/>
                  <a:ext cx="329301" cy="74568"/>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buFont typeface="Wingdings 2" pitchFamily="18" charset="2"/>
                    <a:buNone/>
                  </a:pPr>
                  <a:r>
                    <a:rPr lang="en-US" sz="900" dirty="0">
                      <a:solidFill>
                        <a:schemeClr val="tx1">
                          <a:lumMod val="50000"/>
                          <a:lumOff val="50000"/>
                        </a:schemeClr>
                      </a:solidFill>
                    </a:rPr>
                    <a:t>1</a:t>
                  </a:r>
                </a:p>
              </p:txBody>
            </p:sp>
          </p:grpSp>
          <p:sp>
            <p:nvSpPr>
              <p:cNvPr id="21" name="Left Brace 20">
                <a:extLst>
                  <a:ext uri="{FF2B5EF4-FFF2-40B4-BE49-F238E27FC236}">
                    <a16:creationId xmlns:a16="http://schemas.microsoft.com/office/drawing/2014/main" id="{EC53CC27-9A52-4F15-891C-1B44F5603B19}"/>
                  </a:ext>
                </a:extLst>
              </p:cNvPr>
              <p:cNvSpPr/>
              <p:nvPr/>
            </p:nvSpPr>
            <p:spPr>
              <a:xfrm rot="16200000" flipH="1">
                <a:off x="6648904" y="2068152"/>
                <a:ext cx="74567" cy="329301"/>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sp>
            <p:nvSpPr>
              <p:cNvPr id="24" name="Left Brace 23">
                <a:extLst>
                  <a:ext uri="{FF2B5EF4-FFF2-40B4-BE49-F238E27FC236}">
                    <a16:creationId xmlns:a16="http://schemas.microsoft.com/office/drawing/2014/main" id="{6C2705EC-BCDB-41D4-AFB3-83070AC1C90E}"/>
                  </a:ext>
                </a:extLst>
              </p:cNvPr>
              <p:cNvSpPr/>
              <p:nvPr/>
            </p:nvSpPr>
            <p:spPr>
              <a:xfrm rot="16200000" flipH="1">
                <a:off x="7192945" y="2044322"/>
                <a:ext cx="45721" cy="376960"/>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sp>
            <p:nvSpPr>
              <p:cNvPr id="31" name="Left Brace 30">
                <a:extLst>
                  <a:ext uri="{FF2B5EF4-FFF2-40B4-BE49-F238E27FC236}">
                    <a16:creationId xmlns:a16="http://schemas.microsoft.com/office/drawing/2014/main" id="{823DD3F2-FE95-46BE-9F2A-E6D240C7C93E}"/>
                  </a:ext>
                </a:extLst>
              </p:cNvPr>
              <p:cNvSpPr/>
              <p:nvPr/>
            </p:nvSpPr>
            <p:spPr>
              <a:xfrm rot="16200000" flipH="1">
                <a:off x="8677639" y="1947692"/>
                <a:ext cx="74567" cy="546090"/>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sp>
            <p:nvSpPr>
              <p:cNvPr id="33" name="Left Brace 32">
                <a:extLst>
                  <a:ext uri="{FF2B5EF4-FFF2-40B4-BE49-F238E27FC236}">
                    <a16:creationId xmlns:a16="http://schemas.microsoft.com/office/drawing/2014/main" id="{66A7CA20-5B28-487E-B33D-226341A3F458}"/>
                  </a:ext>
                </a:extLst>
              </p:cNvPr>
              <p:cNvSpPr/>
              <p:nvPr/>
            </p:nvSpPr>
            <p:spPr>
              <a:xfrm rot="16200000" flipH="1">
                <a:off x="7900222" y="1930935"/>
                <a:ext cx="45719" cy="584318"/>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sp>
            <p:nvSpPr>
              <p:cNvPr id="34" name="Rectangle 33">
                <a:extLst>
                  <a:ext uri="{FF2B5EF4-FFF2-40B4-BE49-F238E27FC236}">
                    <a16:creationId xmlns:a16="http://schemas.microsoft.com/office/drawing/2014/main" id="{72B95EF5-DCD0-473B-9931-884BB0BC9D26}"/>
                  </a:ext>
                </a:extLst>
              </p:cNvPr>
              <p:cNvSpPr/>
              <p:nvPr/>
            </p:nvSpPr>
            <p:spPr bwMode="gray">
              <a:xfrm>
                <a:off x="7090066" y="1988449"/>
                <a:ext cx="329301" cy="74568"/>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buFont typeface="Wingdings 2" pitchFamily="18" charset="2"/>
                  <a:buNone/>
                </a:pPr>
                <a:r>
                  <a:rPr lang="en-US" sz="900" dirty="0">
                    <a:solidFill>
                      <a:schemeClr val="tx1">
                        <a:lumMod val="50000"/>
                        <a:lumOff val="50000"/>
                      </a:schemeClr>
                    </a:solidFill>
                  </a:rPr>
                  <a:t>2</a:t>
                </a:r>
              </a:p>
            </p:txBody>
          </p:sp>
          <p:sp>
            <p:nvSpPr>
              <p:cNvPr id="35" name="Rectangle 34">
                <a:extLst>
                  <a:ext uri="{FF2B5EF4-FFF2-40B4-BE49-F238E27FC236}">
                    <a16:creationId xmlns:a16="http://schemas.microsoft.com/office/drawing/2014/main" id="{2B92F838-5A2A-4E6A-9572-288DE977E51F}"/>
                  </a:ext>
                </a:extLst>
              </p:cNvPr>
              <p:cNvSpPr/>
              <p:nvPr/>
            </p:nvSpPr>
            <p:spPr bwMode="gray">
              <a:xfrm>
                <a:off x="7767139" y="1988449"/>
                <a:ext cx="329301" cy="74568"/>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buFont typeface="Wingdings 2" pitchFamily="18" charset="2"/>
                  <a:buNone/>
                </a:pPr>
                <a:r>
                  <a:rPr lang="en-US" sz="900" dirty="0">
                    <a:solidFill>
                      <a:schemeClr val="tx1">
                        <a:lumMod val="50000"/>
                        <a:lumOff val="50000"/>
                      </a:schemeClr>
                    </a:solidFill>
                  </a:rPr>
                  <a:t>3</a:t>
                </a:r>
              </a:p>
            </p:txBody>
          </p:sp>
          <p:sp>
            <p:nvSpPr>
              <p:cNvPr id="37" name="Rectangle 36">
                <a:extLst>
                  <a:ext uri="{FF2B5EF4-FFF2-40B4-BE49-F238E27FC236}">
                    <a16:creationId xmlns:a16="http://schemas.microsoft.com/office/drawing/2014/main" id="{6EFD9BEA-8CA8-4611-8277-2E0B24DABC5E}"/>
                  </a:ext>
                </a:extLst>
              </p:cNvPr>
              <p:cNvSpPr/>
              <p:nvPr/>
            </p:nvSpPr>
            <p:spPr bwMode="gray">
              <a:xfrm>
                <a:off x="8556730" y="1988449"/>
                <a:ext cx="329301" cy="74568"/>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buFont typeface="Wingdings 2" pitchFamily="18" charset="2"/>
                  <a:buNone/>
                </a:pPr>
                <a:r>
                  <a:rPr lang="en-US" sz="900" dirty="0">
                    <a:solidFill>
                      <a:schemeClr val="tx1">
                        <a:lumMod val="50000"/>
                        <a:lumOff val="50000"/>
                      </a:schemeClr>
                    </a:solidFill>
                  </a:rPr>
                  <a:t>4</a:t>
                </a:r>
              </a:p>
            </p:txBody>
          </p:sp>
        </p:grpSp>
        <p:sp>
          <p:nvSpPr>
            <p:cNvPr id="39" name="Left Brace 38">
              <a:extLst>
                <a:ext uri="{FF2B5EF4-FFF2-40B4-BE49-F238E27FC236}">
                  <a16:creationId xmlns:a16="http://schemas.microsoft.com/office/drawing/2014/main" id="{56A56C3D-A6CB-4750-ABE5-4DA6503A4767}"/>
                </a:ext>
              </a:extLst>
            </p:cNvPr>
            <p:cNvSpPr/>
            <p:nvPr/>
          </p:nvSpPr>
          <p:spPr>
            <a:xfrm rot="16200000" flipH="1">
              <a:off x="9819207" y="2039661"/>
              <a:ext cx="65849" cy="329303"/>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sp>
          <p:nvSpPr>
            <p:cNvPr id="40" name="Rectangle 39">
              <a:extLst>
                <a:ext uri="{FF2B5EF4-FFF2-40B4-BE49-F238E27FC236}">
                  <a16:creationId xmlns:a16="http://schemas.microsoft.com/office/drawing/2014/main" id="{9B64D2AC-27E2-4FCB-95C6-746C20A5480B}"/>
                </a:ext>
              </a:extLst>
            </p:cNvPr>
            <p:cNvSpPr/>
            <p:nvPr/>
          </p:nvSpPr>
          <p:spPr bwMode="gray">
            <a:xfrm>
              <a:off x="9695102" y="1985102"/>
              <a:ext cx="329301" cy="74568"/>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buFont typeface="Wingdings 2" pitchFamily="18" charset="2"/>
                <a:buNone/>
              </a:pPr>
              <a:r>
                <a:rPr lang="en-US" sz="900" dirty="0">
                  <a:solidFill>
                    <a:schemeClr val="tx1">
                      <a:lumMod val="50000"/>
                      <a:lumOff val="50000"/>
                    </a:schemeClr>
                  </a:solidFill>
                </a:rPr>
                <a:t>5</a:t>
              </a:r>
            </a:p>
          </p:txBody>
        </p:sp>
      </p:grpSp>
    </p:spTree>
    <p:extLst>
      <p:ext uri="{BB962C8B-B14F-4D97-AF65-F5344CB8AC3E}">
        <p14:creationId xmlns:p14="http://schemas.microsoft.com/office/powerpoint/2010/main" val="2722179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PT" sz="2000" b="0" i="0" u="none" strike="noStrike" kern="1200" cap="none" spc="0" normalizeH="0" baseline="0" noProof="0">
              <a:ln>
                <a:noFill/>
              </a:ln>
              <a:solidFill>
                <a:prstClr val="black"/>
              </a:solidFill>
              <a:effectLst/>
              <a:uLnTx/>
              <a:uFillTx/>
              <a:latin typeface="Verdana"/>
              <a:ea typeface="+mj-ea"/>
              <a:cs typeface="+mj-cs"/>
            </a:endParaRPr>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pt-PT" sz="1600" b="1" i="0" u="none" strike="noStrike" kern="1200" cap="none" spc="0" normalizeH="0" baseline="0" noProof="0">
              <a:ln>
                <a:noFill/>
              </a:ln>
              <a:solidFill>
                <a:prstClr val="white"/>
              </a:solidFill>
              <a:effectLst/>
              <a:uLnTx/>
              <a:uFillTx/>
              <a:latin typeface="Verdana"/>
              <a:ea typeface="+mn-ea"/>
              <a:cs typeface="+mn-cs"/>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2000" b="0" i="0" u="none" strike="noStrike" kern="1200" cap="none" spc="0" normalizeH="0" baseline="0" noProof="0" dirty="0">
                <a:ln>
                  <a:noFill/>
                </a:ln>
                <a:solidFill>
                  <a:srgbClr val="575757"/>
                </a:solidFill>
                <a:effectLst/>
                <a:uLnTx/>
                <a:uFillTx/>
                <a:latin typeface="Verdana"/>
                <a:ea typeface="+mn-ea"/>
                <a:cs typeface="+mn-cs"/>
              </a:rPr>
              <a:t>MPO Overview: Structure</a:t>
            </a: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pt-PT" dirty="0">
                <a:solidFill>
                  <a:prstClr val="black"/>
                </a:solidFill>
                <a:latin typeface="Verdana"/>
              </a:rPr>
              <a:t>V</a:t>
            </a:r>
            <a:r>
              <a:rPr kumimoji="0" lang="pt-PT" sz="2000" b="0" i="0" u="none" strike="noStrike" kern="1200" cap="none" spc="0" normalizeH="0" baseline="0" noProof="0" dirty="0">
                <a:ln>
                  <a:noFill/>
                </a:ln>
                <a:solidFill>
                  <a:prstClr val="black"/>
                </a:solidFill>
                <a:effectLst/>
                <a:uLnTx/>
                <a:uFillTx/>
                <a:latin typeface="Verdana"/>
                <a:ea typeface="+mj-ea"/>
                <a:cs typeface="+mj-cs"/>
              </a:rPr>
              <a:t>. Mambu Process Orchestrator</a:t>
            </a:r>
          </a:p>
        </p:txBody>
      </p:sp>
      <p:sp>
        <p:nvSpPr>
          <p:cNvPr id="9" name="Rectangle 8">
            <a:extLst>
              <a:ext uri="{FF2B5EF4-FFF2-40B4-BE49-F238E27FC236}">
                <a16:creationId xmlns:a16="http://schemas.microsoft.com/office/drawing/2014/main" id="{F1DD6CB7-A591-415F-AEF6-56B5DF0E27A8}"/>
              </a:ext>
            </a:extLst>
          </p:cNvPr>
          <p:cNvSpPr/>
          <p:nvPr/>
        </p:nvSpPr>
        <p:spPr>
          <a:xfrm>
            <a:off x="462831" y="1495509"/>
            <a:ext cx="10862393" cy="276999"/>
          </a:xfrm>
          <a:prstGeom prst="rect">
            <a:avLst/>
          </a:prstGeom>
        </p:spPr>
        <p:txBody>
          <a:bodyPr wrap="square" lIns="0">
            <a:spAutoFit/>
          </a:bodyPr>
          <a:lstStyle/>
          <a:p>
            <a:r>
              <a:rPr lang="en-US" sz="1200" b="0" dirty="0"/>
              <a:t>After logging in, the following structure is displayed:</a:t>
            </a:r>
          </a:p>
        </p:txBody>
      </p:sp>
      <p:grpSp>
        <p:nvGrpSpPr>
          <p:cNvPr id="30" name="Group 29">
            <a:extLst>
              <a:ext uri="{FF2B5EF4-FFF2-40B4-BE49-F238E27FC236}">
                <a16:creationId xmlns:a16="http://schemas.microsoft.com/office/drawing/2014/main" id="{5E0DF665-B8CD-450C-A5AA-C4B6BF438D7A}"/>
              </a:ext>
            </a:extLst>
          </p:cNvPr>
          <p:cNvGrpSpPr/>
          <p:nvPr/>
        </p:nvGrpSpPr>
        <p:grpSpPr>
          <a:xfrm>
            <a:off x="469900" y="2148420"/>
            <a:ext cx="9853131" cy="3678307"/>
            <a:chOff x="469900" y="2051776"/>
            <a:chExt cx="9853131" cy="3678307"/>
          </a:xfrm>
        </p:grpSpPr>
        <p:pic>
          <p:nvPicPr>
            <p:cNvPr id="4" name="Picture 3">
              <a:extLst>
                <a:ext uri="{FF2B5EF4-FFF2-40B4-BE49-F238E27FC236}">
                  <a16:creationId xmlns:a16="http://schemas.microsoft.com/office/drawing/2014/main" id="{08311EA0-F185-4514-8503-400B3339B107}"/>
                </a:ext>
              </a:extLst>
            </p:cNvPr>
            <p:cNvPicPr>
              <a:picLocks noChangeAspect="1"/>
            </p:cNvPicPr>
            <p:nvPr/>
          </p:nvPicPr>
          <p:blipFill rotWithShape="1">
            <a:blip r:embed="rId3"/>
            <a:srcRect t="2213" r="747" b="1"/>
            <a:stretch/>
          </p:blipFill>
          <p:spPr>
            <a:xfrm>
              <a:off x="469900" y="2051776"/>
              <a:ext cx="9492378" cy="2815406"/>
            </a:xfrm>
            <a:prstGeom prst="rect">
              <a:avLst/>
            </a:prstGeom>
          </p:spPr>
        </p:pic>
        <p:sp>
          <p:nvSpPr>
            <p:cNvPr id="18" name="Right Bracket 17">
              <a:extLst>
                <a:ext uri="{FF2B5EF4-FFF2-40B4-BE49-F238E27FC236}">
                  <a16:creationId xmlns:a16="http://schemas.microsoft.com/office/drawing/2014/main" id="{513841A2-0544-427E-9CF9-C16EC47E5E1C}"/>
                </a:ext>
              </a:extLst>
            </p:cNvPr>
            <p:cNvSpPr/>
            <p:nvPr/>
          </p:nvSpPr>
          <p:spPr>
            <a:xfrm rot="5400000">
              <a:off x="4682318" y="1777777"/>
              <a:ext cx="45719" cy="6224532"/>
            </a:xfrm>
            <a:prstGeom prst="rightBracket">
              <a:avLst/>
            </a:prstGeom>
            <a:ln w="6350">
              <a:solidFill>
                <a:srgbClr val="BCBCBC"/>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9" name="Rectangle 18">
              <a:extLst>
                <a:ext uri="{FF2B5EF4-FFF2-40B4-BE49-F238E27FC236}">
                  <a16:creationId xmlns:a16="http://schemas.microsoft.com/office/drawing/2014/main" id="{A1C070DE-C713-47D2-8B64-EB2A7742A1A6}"/>
                </a:ext>
              </a:extLst>
            </p:cNvPr>
            <p:cNvSpPr/>
            <p:nvPr/>
          </p:nvSpPr>
          <p:spPr bwMode="gray">
            <a:xfrm>
              <a:off x="2372810" y="5074276"/>
              <a:ext cx="4372230" cy="655807"/>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buFont typeface="Wingdings 2" pitchFamily="18" charset="2"/>
                <a:buNone/>
              </a:pPr>
              <a:r>
                <a:rPr lang="en-US" sz="900" dirty="0">
                  <a:solidFill>
                    <a:schemeClr val="tx1">
                      <a:lumMod val="50000"/>
                      <a:lumOff val="50000"/>
                    </a:schemeClr>
                  </a:solidFill>
                </a:rPr>
                <a:t>This area is public, for all team members.</a:t>
              </a:r>
            </a:p>
            <a:p>
              <a:pPr>
                <a:lnSpc>
                  <a:spcPct val="106000"/>
                </a:lnSpc>
                <a:buFont typeface="Wingdings 2" pitchFamily="18" charset="2"/>
                <a:buNone/>
              </a:pPr>
              <a:r>
                <a:rPr lang="en-US" sz="900" b="1" dirty="0">
                  <a:solidFill>
                    <a:schemeClr val="tx1">
                      <a:lumMod val="50000"/>
                      <a:lumOff val="50000"/>
                    </a:schemeClr>
                  </a:solidFill>
                </a:rPr>
                <a:t>Note</a:t>
              </a:r>
              <a:r>
                <a:rPr lang="en-US" sz="900" dirty="0">
                  <a:solidFill>
                    <a:schemeClr val="tx1">
                      <a:lumMod val="50000"/>
                      <a:lumOff val="50000"/>
                    </a:schemeClr>
                  </a:solidFill>
                </a:rPr>
                <a:t>: It is recommended that you create a folder with your name and organize all your files within your folder.</a:t>
              </a:r>
            </a:p>
          </p:txBody>
        </p:sp>
        <p:cxnSp>
          <p:nvCxnSpPr>
            <p:cNvPr id="20" name="Straight Connector 19">
              <a:extLst>
                <a:ext uri="{FF2B5EF4-FFF2-40B4-BE49-F238E27FC236}">
                  <a16:creationId xmlns:a16="http://schemas.microsoft.com/office/drawing/2014/main" id="{CCBB57E9-40EF-400C-94A4-EF7A57FBD586}"/>
                </a:ext>
              </a:extLst>
            </p:cNvPr>
            <p:cNvCxnSpPr>
              <a:cxnSpLocks/>
            </p:cNvCxnSpPr>
            <p:nvPr/>
          </p:nvCxnSpPr>
          <p:spPr>
            <a:xfrm>
              <a:off x="4127437" y="4910206"/>
              <a:ext cx="0" cy="16407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Right Bracket 21">
              <a:extLst>
                <a:ext uri="{FF2B5EF4-FFF2-40B4-BE49-F238E27FC236}">
                  <a16:creationId xmlns:a16="http://schemas.microsoft.com/office/drawing/2014/main" id="{C351BDFC-BC39-47C4-8EC3-5CDCD43C1FD2}"/>
                </a:ext>
              </a:extLst>
            </p:cNvPr>
            <p:cNvSpPr/>
            <p:nvPr/>
          </p:nvSpPr>
          <p:spPr>
            <a:xfrm rot="5400000">
              <a:off x="8387376" y="4417315"/>
              <a:ext cx="45720" cy="959250"/>
            </a:xfrm>
            <a:prstGeom prst="rightBracket">
              <a:avLst/>
            </a:prstGeom>
            <a:ln w="6350">
              <a:solidFill>
                <a:srgbClr val="BCBCBC"/>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cxnSp>
          <p:nvCxnSpPr>
            <p:cNvPr id="23" name="Straight Connector 22">
              <a:extLst>
                <a:ext uri="{FF2B5EF4-FFF2-40B4-BE49-F238E27FC236}">
                  <a16:creationId xmlns:a16="http://schemas.microsoft.com/office/drawing/2014/main" id="{74F577F9-188B-4BF9-A3F2-BE06C1FDF58F}"/>
                </a:ext>
              </a:extLst>
            </p:cNvPr>
            <p:cNvCxnSpPr>
              <a:cxnSpLocks/>
            </p:cNvCxnSpPr>
            <p:nvPr/>
          </p:nvCxnSpPr>
          <p:spPr>
            <a:xfrm>
              <a:off x="8413956" y="4919800"/>
              <a:ext cx="0" cy="154476"/>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694D552-FDCC-42A3-9785-50453E5B51EA}"/>
                </a:ext>
              </a:extLst>
            </p:cNvPr>
            <p:cNvSpPr/>
            <p:nvPr/>
          </p:nvSpPr>
          <p:spPr bwMode="gray">
            <a:xfrm>
              <a:off x="7930611" y="5159319"/>
              <a:ext cx="959250" cy="203172"/>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buFont typeface="Wingdings 2" pitchFamily="18" charset="2"/>
                <a:buNone/>
              </a:pPr>
              <a:r>
                <a:rPr lang="en-US" sz="900" dirty="0">
                  <a:solidFill>
                    <a:schemeClr val="tx1">
                      <a:lumMod val="50000"/>
                      <a:lumOff val="50000"/>
                    </a:schemeClr>
                  </a:solidFill>
                </a:rPr>
                <a:t>Folder Owner</a:t>
              </a:r>
            </a:p>
          </p:txBody>
        </p:sp>
        <p:sp>
          <p:nvSpPr>
            <p:cNvPr id="27" name="Right Bracket 26">
              <a:extLst>
                <a:ext uri="{FF2B5EF4-FFF2-40B4-BE49-F238E27FC236}">
                  <a16:creationId xmlns:a16="http://schemas.microsoft.com/office/drawing/2014/main" id="{7664BD6C-73E3-4A14-88F7-7BCFDB481FA3}"/>
                </a:ext>
              </a:extLst>
            </p:cNvPr>
            <p:cNvSpPr/>
            <p:nvPr/>
          </p:nvSpPr>
          <p:spPr>
            <a:xfrm rot="5400000">
              <a:off x="9556756" y="4417315"/>
              <a:ext cx="45720" cy="959250"/>
            </a:xfrm>
            <a:prstGeom prst="rightBracket">
              <a:avLst/>
            </a:prstGeom>
            <a:ln w="6350">
              <a:solidFill>
                <a:srgbClr val="BCBCBC"/>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cxnSp>
          <p:nvCxnSpPr>
            <p:cNvPr id="28" name="Straight Connector 27">
              <a:extLst>
                <a:ext uri="{FF2B5EF4-FFF2-40B4-BE49-F238E27FC236}">
                  <a16:creationId xmlns:a16="http://schemas.microsoft.com/office/drawing/2014/main" id="{2AD7D99F-0A1F-4618-A5FE-8F7969EC1722}"/>
                </a:ext>
              </a:extLst>
            </p:cNvPr>
            <p:cNvCxnSpPr>
              <a:cxnSpLocks/>
            </p:cNvCxnSpPr>
            <p:nvPr/>
          </p:nvCxnSpPr>
          <p:spPr>
            <a:xfrm>
              <a:off x="9583336" y="4919800"/>
              <a:ext cx="0" cy="154476"/>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34AE440-1BFA-4F72-A819-154B5057AFC5}"/>
                </a:ext>
              </a:extLst>
            </p:cNvPr>
            <p:cNvSpPr/>
            <p:nvPr/>
          </p:nvSpPr>
          <p:spPr bwMode="gray">
            <a:xfrm>
              <a:off x="9315349" y="5159319"/>
              <a:ext cx="1007682" cy="203172"/>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buFont typeface="Wingdings 2" pitchFamily="18" charset="2"/>
                <a:buNone/>
              </a:pPr>
              <a:r>
                <a:rPr lang="en-US" sz="900" dirty="0">
                  <a:solidFill>
                    <a:schemeClr val="tx1">
                      <a:lumMod val="50000"/>
                      <a:lumOff val="50000"/>
                    </a:schemeClr>
                  </a:solidFill>
                </a:rPr>
                <a:t>Creation folder date</a:t>
              </a:r>
            </a:p>
          </p:txBody>
        </p:sp>
      </p:grpSp>
    </p:spTree>
    <p:extLst>
      <p:ext uri="{BB962C8B-B14F-4D97-AF65-F5344CB8AC3E}">
        <p14:creationId xmlns:p14="http://schemas.microsoft.com/office/powerpoint/2010/main" val="3436901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loitte_US_Letter_Print Theme">
  <a:themeElements>
    <a:clrScheme name="Deloitte colour theme">
      <a:dk1>
        <a:sysClr val="windowText" lastClr="000000"/>
      </a:dk1>
      <a:lt1>
        <a:sysClr val="window" lastClr="FFFFFF"/>
      </a:lt1>
      <a:dk2>
        <a:srgbClr val="44546A"/>
      </a:dk2>
      <a:lt2>
        <a:srgbClr val="E7E6E6"/>
      </a:lt2>
      <a:accent1>
        <a:srgbClr val="86BC25"/>
      </a:accent1>
      <a:accent2>
        <a:srgbClr val="2C5234"/>
      </a:accent2>
      <a:accent3>
        <a:srgbClr val="00A3E0"/>
      </a:accent3>
      <a:accent4>
        <a:srgbClr val="012169"/>
      </a:accent4>
      <a:accent5>
        <a:srgbClr val="0097A9"/>
      </a:accent5>
      <a:accent6>
        <a:srgbClr val="75787B"/>
      </a:accent6>
      <a:hlink>
        <a:srgbClr val="00A3E0"/>
      </a:hlink>
      <a:folHlink>
        <a:srgbClr val="954F72"/>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_US_Letter_Print Theme" id="{5B1C474F-3B6E-4C4C-B8B8-04058258F10F}" vid="{EE8175AA-1F22-47D3-9D7F-F1884DC9EC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AA252FBB7ED8BA4BAFEC7AD83ADFCCDE" ma:contentTypeVersion="7" ma:contentTypeDescription="Criar um novo documento." ma:contentTypeScope="" ma:versionID="d9d0da003f3134a785a62950208b84fc">
  <xsd:schema xmlns:xsd="http://www.w3.org/2001/XMLSchema" xmlns:xs="http://www.w3.org/2001/XMLSchema" xmlns:p="http://schemas.microsoft.com/office/2006/metadata/properties" xmlns:ns2="870b76e1-d0c9-4b7c-879e-0e146b851ed5" xmlns:ns3="633efcde-3268-4238-8458-b1d144ab9000" targetNamespace="http://schemas.microsoft.com/office/2006/metadata/properties" ma:root="true" ma:fieldsID="7f2c4d19a55dde3fb5a0f375e34111d8" ns2:_="" ns3:_="">
    <xsd:import namespace="870b76e1-d0c9-4b7c-879e-0e146b851ed5"/>
    <xsd:import namespace="633efcde-3268-4238-8458-b1d144ab9000"/>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0b76e1-d0c9-4b7c-879e-0e146b851e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33efcde-3268-4238-8458-b1d144ab9000" elementFormDefault="qualified">
    <xsd:import namespace="http://schemas.microsoft.com/office/2006/documentManagement/types"/>
    <xsd:import namespace="http://schemas.microsoft.com/office/infopath/2007/PartnerControls"/>
    <xsd:element name="SharedWithUsers" ma:index="11"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talhes de 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A21E23-94CF-4039-8DEF-8C5ADF529C91}">
  <ds:schemaRefs>
    <ds:schemaRef ds:uri="http://schemas.microsoft.com/sharepoint/v3/contenttype/forms"/>
  </ds:schemaRefs>
</ds:datastoreItem>
</file>

<file path=customXml/itemProps2.xml><?xml version="1.0" encoding="utf-8"?>
<ds:datastoreItem xmlns:ds="http://schemas.openxmlformats.org/officeDocument/2006/customXml" ds:itemID="{BD60D028-D993-42E6-B27C-FBAEDE0F6D0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F7FF08C-6C38-4841-924C-990B85EDB7FA}"/>
</file>

<file path=docProps/app.xml><?xml version="1.0" encoding="utf-8"?>
<Properties xmlns="http://schemas.openxmlformats.org/officeDocument/2006/extended-properties" xmlns:vt="http://schemas.openxmlformats.org/officeDocument/2006/docPropsVTypes">
  <TotalTime>13993</TotalTime>
  <Words>5342</Words>
  <Application>Microsoft Office PowerPoint</Application>
  <PresentationFormat>Widescreen</PresentationFormat>
  <Paragraphs>533</Paragraphs>
  <Slides>49</Slides>
  <Notes>48</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49</vt:i4>
      </vt:variant>
    </vt:vector>
  </HeadingPairs>
  <TitlesOfParts>
    <vt:vector size="61" baseType="lpstr">
      <vt:lpstr>Arial</vt:lpstr>
      <vt:lpstr>Calibri</vt:lpstr>
      <vt:lpstr>Eina Regular</vt:lpstr>
      <vt:lpstr>Roboto</vt:lpstr>
      <vt:lpstr>Roboto Light</vt:lpstr>
      <vt:lpstr>Roboto Medium</vt:lpstr>
      <vt:lpstr>Verdana</vt:lpstr>
      <vt:lpstr>Verdana body</vt:lpstr>
      <vt:lpstr>Wingdings 2</vt:lpstr>
      <vt:lpstr>1_Simple Light</vt:lpstr>
      <vt:lpstr>Deloitte_US_Letter_Print Theme</vt:lpstr>
      <vt:lpstr>think-cell Slide</vt:lpstr>
      <vt:lpstr>Mambu Training Manual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Mambu Accreditation</dc:title>
  <dc:creator>Nascimento, Marisa Faria</dc:creator>
  <cp:lastModifiedBy>Nascimento, Marisa Faria</cp:lastModifiedBy>
  <cp:revision>282</cp:revision>
  <dcterms:created xsi:type="dcterms:W3CDTF">2022-03-02T11:26:11Z</dcterms:created>
  <dcterms:modified xsi:type="dcterms:W3CDTF">2022-03-31T08:09:16Z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2022-03-02T11:26:11Z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b8954553-e417-43eb-929a-1d7f76006101</vt:lpwstr>
  </property>
  <property fmtid="{D5CDD505-2E9C-101B-9397-08002B2CF9AE}" pid="8" name="MSIP_Label_ea60d57e-af5b-4752-ac57-3e4f28ca11dc_ContentBits">
    <vt:lpwstr>0</vt:lpwstr>
  </property>
  <property fmtid="{D5CDD505-2E9C-101B-9397-08002B2CF9AE}" pid="9" name="ContentTypeId">
    <vt:lpwstr>0x010100AA252FBB7ED8BA4BAFEC7AD83ADFCCDE</vt:lpwstr>
  </property>
</Properties>
</file>